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D.Gowtham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312214039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B.com (General) 3rd year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St.Thomas College of arts and science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2024-11-15T15:26:50Z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8d6b1d5372c545098ab47689a41dfce0</vt:lpwstr>
  </property>
</Properties>
</file>