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Playfair Display"/>
      <p:regular r:id="rId13"/>
      <p:bold r:id="rId14"/>
      <p:italic r:id="rId15"/>
      <p:boldItalic r:id="rId16"/>
    </p:embeddedFont>
    <p:embeddedFont>
      <p:font typeface="Lato"/>
      <p:regular r:id="rId17"/>
      <p:bold r:id="rId18"/>
      <p:italic r:id="rId19"/>
      <p:boldItalic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5.xml"/><Relationship Id="rId22" Type="http://schemas.openxmlformats.org/officeDocument/2006/relationships/font" Target="fonts/Oswald-bold.fntdata"/><Relationship Id="rId10" Type="http://schemas.openxmlformats.org/officeDocument/2006/relationships/slide" Target="slides/slide4.xml"/><Relationship Id="rId21" Type="http://schemas.openxmlformats.org/officeDocument/2006/relationships/font" Target="fonts/Oswald-regular.fntdata"/><Relationship Id="rId13" Type="http://schemas.openxmlformats.org/officeDocument/2006/relationships/font" Target="fonts/PlayfairDisplay-regular.fntdata"/><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slideMaster" Target="slideMasters/slideMaster2.xml"/><Relationship Id="rId19" Type="http://schemas.openxmlformats.org/officeDocument/2006/relationships/font" Target="fonts/Lato-italic.fntdata"/><Relationship Id="rId6" Type="http://schemas.openxmlformats.org/officeDocument/2006/relationships/notesMaster" Target="notesMasters/notesMaster1.xml"/><Relationship Id="rId18"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69d29661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69d29661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eea42a6d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eea42a6d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eea42a6d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eea42a6d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eea42a6d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eea42a6d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eea42a6d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eea42a6d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eea42a6d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eea42a6d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 name="Google Shape;57;p14"/>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58" name="Google Shape;58;p14"/>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rtl="0">
              <a:spcBef>
                <a:spcPts val="100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9" name="Google Shape;59;p14"/>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rtl="0">
              <a:lnSpc>
                <a:spcPct val="100000"/>
              </a:lnSpc>
              <a:spcBef>
                <a:spcPts val="1000"/>
              </a:spcBef>
              <a:spcAft>
                <a:spcPts val="0"/>
              </a:spcAft>
              <a:buClr>
                <a:schemeClr val="accent6"/>
              </a:buClr>
              <a:buSzPts val="2400"/>
              <a:buNone/>
              <a:defRPr sz="2400">
                <a:solidFill>
                  <a:schemeClr val="accent6"/>
                </a:solidFill>
              </a:defRPr>
            </a:lvl1pPr>
            <a:lvl2pPr lvl="1" rtl="0">
              <a:lnSpc>
                <a:spcPct val="100000"/>
              </a:lnSpc>
              <a:spcBef>
                <a:spcPts val="0"/>
              </a:spcBef>
              <a:spcAft>
                <a:spcPts val="0"/>
              </a:spcAft>
              <a:buClr>
                <a:schemeClr val="accent6"/>
              </a:buClr>
              <a:buSzPts val="2400"/>
              <a:buNone/>
              <a:defRPr sz="2400">
                <a:solidFill>
                  <a:schemeClr val="accent6"/>
                </a:solidFill>
              </a:defRPr>
            </a:lvl2pPr>
            <a:lvl3pPr lvl="2" rtl="0">
              <a:lnSpc>
                <a:spcPct val="100000"/>
              </a:lnSpc>
              <a:spcBef>
                <a:spcPts val="0"/>
              </a:spcBef>
              <a:spcAft>
                <a:spcPts val="0"/>
              </a:spcAft>
              <a:buClr>
                <a:schemeClr val="accent6"/>
              </a:buClr>
              <a:buSzPts val="2400"/>
              <a:buNone/>
              <a:defRPr sz="2400">
                <a:solidFill>
                  <a:schemeClr val="accent6"/>
                </a:solidFill>
              </a:defRPr>
            </a:lvl3pPr>
            <a:lvl4pPr lvl="3" rtl="0">
              <a:lnSpc>
                <a:spcPct val="100000"/>
              </a:lnSpc>
              <a:spcBef>
                <a:spcPts val="0"/>
              </a:spcBef>
              <a:spcAft>
                <a:spcPts val="0"/>
              </a:spcAft>
              <a:buClr>
                <a:schemeClr val="accent6"/>
              </a:buClr>
              <a:buSzPts val="2400"/>
              <a:buNone/>
              <a:defRPr sz="2400">
                <a:solidFill>
                  <a:schemeClr val="accent6"/>
                </a:solidFill>
              </a:defRPr>
            </a:lvl4pPr>
            <a:lvl5pPr lvl="4" rtl="0">
              <a:lnSpc>
                <a:spcPct val="100000"/>
              </a:lnSpc>
              <a:spcBef>
                <a:spcPts val="0"/>
              </a:spcBef>
              <a:spcAft>
                <a:spcPts val="0"/>
              </a:spcAft>
              <a:buClr>
                <a:schemeClr val="accent6"/>
              </a:buClr>
              <a:buSzPts val="2400"/>
              <a:buNone/>
              <a:defRPr sz="2400">
                <a:solidFill>
                  <a:schemeClr val="accent6"/>
                </a:solidFill>
              </a:defRPr>
            </a:lvl5pPr>
            <a:lvl6pPr lvl="5" rtl="0">
              <a:lnSpc>
                <a:spcPct val="100000"/>
              </a:lnSpc>
              <a:spcBef>
                <a:spcPts val="0"/>
              </a:spcBef>
              <a:spcAft>
                <a:spcPts val="0"/>
              </a:spcAft>
              <a:buClr>
                <a:schemeClr val="accent6"/>
              </a:buClr>
              <a:buSzPts val="2400"/>
              <a:buNone/>
              <a:defRPr sz="2400">
                <a:solidFill>
                  <a:schemeClr val="accent6"/>
                </a:solidFill>
              </a:defRPr>
            </a:lvl6pPr>
            <a:lvl7pPr lvl="6" rtl="0">
              <a:lnSpc>
                <a:spcPct val="100000"/>
              </a:lnSpc>
              <a:spcBef>
                <a:spcPts val="0"/>
              </a:spcBef>
              <a:spcAft>
                <a:spcPts val="0"/>
              </a:spcAft>
              <a:buClr>
                <a:schemeClr val="accent6"/>
              </a:buClr>
              <a:buSzPts val="2400"/>
              <a:buNone/>
              <a:defRPr sz="2400">
                <a:solidFill>
                  <a:schemeClr val="accent6"/>
                </a:solidFill>
              </a:defRPr>
            </a:lvl7pPr>
            <a:lvl8pPr lvl="7" rtl="0">
              <a:lnSpc>
                <a:spcPct val="100000"/>
              </a:lnSpc>
              <a:spcBef>
                <a:spcPts val="0"/>
              </a:spcBef>
              <a:spcAft>
                <a:spcPts val="0"/>
              </a:spcAft>
              <a:buClr>
                <a:schemeClr val="accent6"/>
              </a:buClr>
              <a:buSzPts val="2400"/>
              <a:buNone/>
              <a:defRPr sz="2400">
                <a:solidFill>
                  <a:schemeClr val="accent6"/>
                </a:solidFill>
              </a:defRPr>
            </a:lvl8pPr>
            <a:lvl9pPr lvl="8" rtl="0">
              <a:lnSpc>
                <a:spcPct val="100000"/>
              </a:lnSpc>
              <a:spcBef>
                <a:spcPts val="0"/>
              </a:spcBef>
              <a:spcAft>
                <a:spcPts val="0"/>
              </a:spcAft>
              <a:buClr>
                <a:schemeClr val="accent6"/>
              </a:buClr>
              <a:buSzPts val="2400"/>
              <a:buNone/>
              <a:defRPr sz="2400">
                <a:solidFill>
                  <a:schemeClr val="accent6"/>
                </a:solidFill>
              </a:defRPr>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15"/>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16"/>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 name="Google Shape;68;p16"/>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69" name="Google Shape;69;p1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0" name="Google Shape;70;p16"/>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1" name="Google Shape;7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cxnSp>
        <p:nvCxnSpPr>
          <p:cNvPr id="73" name="Google Shape;73;p17"/>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74" name="Google Shape;74;p17"/>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5" name="Google Shape;75;p17"/>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7"/>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7" name="Google Shape;7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18"/>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0" name="Google Shape;8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cxnSp>
        <p:nvCxnSpPr>
          <p:cNvPr id="82" name="Google Shape;82;p19"/>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83" name="Google Shape;83;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4" name="Google Shape;84;p19"/>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5" name="Google Shape;8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sp>
        <p:nvSpPr>
          <p:cNvPr id="87" name="Google Shape;87;p20"/>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0"/>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90" name="Google Shape;9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21"/>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4" name="Google Shape;94;p21"/>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5" name="Google Shape;95;p21"/>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6"/>
              </a:buClr>
              <a:buSzPts val="2100"/>
              <a:buNone/>
              <a:defRPr sz="2100">
                <a:solidFill>
                  <a:schemeClr val="accent6"/>
                </a:solidFill>
              </a:defRPr>
            </a:lvl1pPr>
            <a:lvl2pPr lvl="1" rtl="0" algn="ctr">
              <a:lnSpc>
                <a:spcPct val="100000"/>
              </a:lnSpc>
              <a:spcBef>
                <a:spcPts val="0"/>
              </a:spcBef>
              <a:spcAft>
                <a:spcPts val="0"/>
              </a:spcAft>
              <a:buClr>
                <a:schemeClr val="accent6"/>
              </a:buClr>
              <a:buSzPts val="2100"/>
              <a:buNone/>
              <a:defRPr sz="2100">
                <a:solidFill>
                  <a:schemeClr val="accent6"/>
                </a:solidFill>
              </a:defRPr>
            </a:lvl2pPr>
            <a:lvl3pPr lvl="2" rtl="0" algn="ctr">
              <a:lnSpc>
                <a:spcPct val="100000"/>
              </a:lnSpc>
              <a:spcBef>
                <a:spcPts val="0"/>
              </a:spcBef>
              <a:spcAft>
                <a:spcPts val="0"/>
              </a:spcAft>
              <a:buClr>
                <a:schemeClr val="accent6"/>
              </a:buClr>
              <a:buSzPts val="2100"/>
              <a:buNone/>
              <a:defRPr sz="2100">
                <a:solidFill>
                  <a:schemeClr val="accent6"/>
                </a:solidFill>
              </a:defRPr>
            </a:lvl3pPr>
            <a:lvl4pPr lvl="3" rtl="0" algn="ctr">
              <a:lnSpc>
                <a:spcPct val="100000"/>
              </a:lnSpc>
              <a:spcBef>
                <a:spcPts val="0"/>
              </a:spcBef>
              <a:spcAft>
                <a:spcPts val="0"/>
              </a:spcAft>
              <a:buClr>
                <a:schemeClr val="accent6"/>
              </a:buClr>
              <a:buSzPts val="2100"/>
              <a:buNone/>
              <a:defRPr sz="2100">
                <a:solidFill>
                  <a:schemeClr val="accent6"/>
                </a:solidFill>
              </a:defRPr>
            </a:lvl4pPr>
            <a:lvl5pPr lvl="4" rtl="0" algn="ctr">
              <a:lnSpc>
                <a:spcPct val="100000"/>
              </a:lnSpc>
              <a:spcBef>
                <a:spcPts val="0"/>
              </a:spcBef>
              <a:spcAft>
                <a:spcPts val="0"/>
              </a:spcAft>
              <a:buClr>
                <a:schemeClr val="accent6"/>
              </a:buClr>
              <a:buSzPts val="2100"/>
              <a:buNone/>
              <a:defRPr sz="2100">
                <a:solidFill>
                  <a:schemeClr val="accent6"/>
                </a:solidFill>
              </a:defRPr>
            </a:lvl5pPr>
            <a:lvl6pPr lvl="5" rtl="0" algn="ctr">
              <a:lnSpc>
                <a:spcPct val="100000"/>
              </a:lnSpc>
              <a:spcBef>
                <a:spcPts val="0"/>
              </a:spcBef>
              <a:spcAft>
                <a:spcPts val="0"/>
              </a:spcAft>
              <a:buClr>
                <a:schemeClr val="accent6"/>
              </a:buClr>
              <a:buSzPts val="2100"/>
              <a:buNone/>
              <a:defRPr sz="2100">
                <a:solidFill>
                  <a:schemeClr val="accent6"/>
                </a:solidFill>
              </a:defRPr>
            </a:lvl6pPr>
            <a:lvl7pPr lvl="6" rtl="0" algn="ctr">
              <a:lnSpc>
                <a:spcPct val="100000"/>
              </a:lnSpc>
              <a:spcBef>
                <a:spcPts val="0"/>
              </a:spcBef>
              <a:spcAft>
                <a:spcPts val="0"/>
              </a:spcAft>
              <a:buClr>
                <a:schemeClr val="accent6"/>
              </a:buClr>
              <a:buSzPts val="2100"/>
              <a:buNone/>
              <a:defRPr sz="2100">
                <a:solidFill>
                  <a:schemeClr val="accent6"/>
                </a:solidFill>
              </a:defRPr>
            </a:lvl7pPr>
            <a:lvl8pPr lvl="7" rtl="0" algn="ctr">
              <a:lnSpc>
                <a:spcPct val="100000"/>
              </a:lnSpc>
              <a:spcBef>
                <a:spcPts val="0"/>
              </a:spcBef>
              <a:spcAft>
                <a:spcPts val="0"/>
              </a:spcAft>
              <a:buClr>
                <a:schemeClr val="accent6"/>
              </a:buClr>
              <a:buSzPts val="2100"/>
              <a:buNone/>
              <a:defRPr sz="2100">
                <a:solidFill>
                  <a:schemeClr val="accent6"/>
                </a:solidFill>
              </a:defRPr>
            </a:lvl8pPr>
            <a:lvl9pPr lvl="8" rtl="0"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96" name="Google Shape;96;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0"/>
              </a:spcBef>
              <a:spcAft>
                <a:spcPts val="0"/>
              </a:spcAft>
              <a:buClr>
                <a:schemeClr val="accent1"/>
              </a:buClr>
              <a:buSzPts val="1400"/>
              <a:buChar char="○"/>
              <a:defRPr>
                <a:solidFill>
                  <a:schemeClr val="accent1"/>
                </a:solidFill>
              </a:defRPr>
            </a:lvl2pPr>
            <a:lvl3pPr indent="-317500" lvl="2" marL="1371600" rtl="0">
              <a:spcBef>
                <a:spcPts val="0"/>
              </a:spcBef>
              <a:spcAft>
                <a:spcPts val="0"/>
              </a:spcAft>
              <a:buClr>
                <a:schemeClr val="accent1"/>
              </a:buClr>
              <a:buSzPts val="1400"/>
              <a:buChar char="■"/>
              <a:defRPr>
                <a:solidFill>
                  <a:schemeClr val="accent1"/>
                </a:solidFill>
              </a:defRPr>
            </a:lvl3pPr>
            <a:lvl4pPr indent="-317500" lvl="3" marL="1828800" rtl="0">
              <a:spcBef>
                <a:spcPts val="0"/>
              </a:spcBef>
              <a:spcAft>
                <a:spcPts val="0"/>
              </a:spcAft>
              <a:buClr>
                <a:schemeClr val="accent1"/>
              </a:buClr>
              <a:buSzPts val="1400"/>
              <a:buChar char="●"/>
              <a:defRPr>
                <a:solidFill>
                  <a:schemeClr val="accent1"/>
                </a:solidFill>
              </a:defRPr>
            </a:lvl4pPr>
            <a:lvl5pPr indent="-317500" lvl="4" marL="2286000" rtl="0">
              <a:spcBef>
                <a:spcPts val="0"/>
              </a:spcBef>
              <a:spcAft>
                <a:spcPts val="0"/>
              </a:spcAft>
              <a:buClr>
                <a:schemeClr val="accent1"/>
              </a:buClr>
              <a:buSzPts val="1400"/>
              <a:buChar char="○"/>
              <a:defRPr>
                <a:solidFill>
                  <a:schemeClr val="accent1"/>
                </a:solidFill>
              </a:defRPr>
            </a:lvl5pPr>
            <a:lvl6pPr indent="-317500" lvl="5" marL="2743200" rtl="0">
              <a:spcBef>
                <a:spcPts val="0"/>
              </a:spcBef>
              <a:spcAft>
                <a:spcPts val="0"/>
              </a:spcAft>
              <a:buClr>
                <a:schemeClr val="accent1"/>
              </a:buClr>
              <a:buSzPts val="1400"/>
              <a:buChar char="■"/>
              <a:defRPr>
                <a:solidFill>
                  <a:schemeClr val="accent1"/>
                </a:solidFill>
              </a:defRPr>
            </a:lvl6pPr>
            <a:lvl7pPr indent="-317500" lvl="6" marL="3200400" rtl="0">
              <a:spcBef>
                <a:spcPts val="0"/>
              </a:spcBef>
              <a:spcAft>
                <a:spcPts val="0"/>
              </a:spcAft>
              <a:buClr>
                <a:schemeClr val="accent1"/>
              </a:buClr>
              <a:buSzPts val="1400"/>
              <a:buChar char="●"/>
              <a:defRPr>
                <a:solidFill>
                  <a:schemeClr val="accent1"/>
                </a:solidFill>
              </a:defRPr>
            </a:lvl7pPr>
            <a:lvl8pPr indent="-317500" lvl="7" marL="3657600" rtl="0">
              <a:spcBef>
                <a:spcPts val="0"/>
              </a:spcBef>
              <a:spcAft>
                <a:spcPts val="0"/>
              </a:spcAft>
              <a:buClr>
                <a:schemeClr val="accent1"/>
              </a:buClr>
              <a:buSzPts val="1400"/>
              <a:buChar char="○"/>
              <a:defRPr>
                <a:solidFill>
                  <a:schemeClr val="accent1"/>
                </a:solidFill>
              </a:defRPr>
            </a:lvl8pPr>
            <a:lvl9pPr indent="-317500" lvl="8" marL="4114800" rtl="0">
              <a:spcBef>
                <a:spcPts val="0"/>
              </a:spcBef>
              <a:spcAft>
                <a:spcPts val="0"/>
              </a:spcAft>
              <a:buClr>
                <a:schemeClr val="accent1"/>
              </a:buClr>
              <a:buSzPts val="1400"/>
              <a:buChar char="■"/>
              <a:defRPr>
                <a:solidFill>
                  <a:schemeClr val="accent1"/>
                </a:solidFill>
              </a:defRPr>
            </a:lvl9pPr>
          </a:lstStyle>
          <a:p/>
        </p:txBody>
      </p:sp>
      <p:sp>
        <p:nvSpPr>
          <p:cNvPr id="97" name="Google Shape;9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p22"/>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00" name="Google Shape;10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p2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3"/>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6"/>
              </a:buClr>
              <a:buSzPts val="10800"/>
              <a:buNone/>
              <a:defRPr sz="10800">
                <a:solidFill>
                  <a:schemeClr val="accent6"/>
                </a:solidFill>
              </a:defRPr>
            </a:lvl1pPr>
            <a:lvl2pPr lvl="1" rtl="0" algn="ctr">
              <a:spcBef>
                <a:spcPts val="0"/>
              </a:spcBef>
              <a:spcAft>
                <a:spcPts val="0"/>
              </a:spcAft>
              <a:buClr>
                <a:schemeClr val="accent6"/>
              </a:buClr>
              <a:buSzPts val="10800"/>
              <a:buNone/>
              <a:defRPr sz="10800">
                <a:solidFill>
                  <a:schemeClr val="accent6"/>
                </a:solidFill>
              </a:defRPr>
            </a:lvl2pPr>
            <a:lvl3pPr lvl="2" rtl="0" algn="ctr">
              <a:spcBef>
                <a:spcPts val="0"/>
              </a:spcBef>
              <a:spcAft>
                <a:spcPts val="0"/>
              </a:spcAft>
              <a:buClr>
                <a:schemeClr val="accent6"/>
              </a:buClr>
              <a:buSzPts val="10800"/>
              <a:buNone/>
              <a:defRPr sz="10800">
                <a:solidFill>
                  <a:schemeClr val="accent6"/>
                </a:solidFill>
              </a:defRPr>
            </a:lvl3pPr>
            <a:lvl4pPr lvl="3" rtl="0" algn="ctr">
              <a:spcBef>
                <a:spcPts val="0"/>
              </a:spcBef>
              <a:spcAft>
                <a:spcPts val="0"/>
              </a:spcAft>
              <a:buClr>
                <a:schemeClr val="accent6"/>
              </a:buClr>
              <a:buSzPts val="10800"/>
              <a:buNone/>
              <a:defRPr sz="10800">
                <a:solidFill>
                  <a:schemeClr val="accent6"/>
                </a:solidFill>
              </a:defRPr>
            </a:lvl4pPr>
            <a:lvl5pPr lvl="4" rtl="0" algn="ctr">
              <a:spcBef>
                <a:spcPts val="0"/>
              </a:spcBef>
              <a:spcAft>
                <a:spcPts val="0"/>
              </a:spcAft>
              <a:buClr>
                <a:schemeClr val="accent6"/>
              </a:buClr>
              <a:buSzPts val="10800"/>
              <a:buNone/>
              <a:defRPr sz="10800">
                <a:solidFill>
                  <a:schemeClr val="accent6"/>
                </a:solidFill>
              </a:defRPr>
            </a:lvl5pPr>
            <a:lvl6pPr lvl="5" rtl="0" algn="ctr">
              <a:spcBef>
                <a:spcPts val="0"/>
              </a:spcBef>
              <a:spcAft>
                <a:spcPts val="0"/>
              </a:spcAft>
              <a:buClr>
                <a:schemeClr val="accent6"/>
              </a:buClr>
              <a:buSzPts val="10800"/>
              <a:buNone/>
              <a:defRPr sz="10800">
                <a:solidFill>
                  <a:schemeClr val="accent6"/>
                </a:solidFill>
              </a:defRPr>
            </a:lvl6pPr>
            <a:lvl7pPr lvl="6" rtl="0" algn="ctr">
              <a:spcBef>
                <a:spcPts val="0"/>
              </a:spcBef>
              <a:spcAft>
                <a:spcPts val="0"/>
              </a:spcAft>
              <a:buClr>
                <a:schemeClr val="accent6"/>
              </a:buClr>
              <a:buSzPts val="10800"/>
              <a:buNone/>
              <a:defRPr sz="10800">
                <a:solidFill>
                  <a:schemeClr val="accent6"/>
                </a:solidFill>
              </a:defRPr>
            </a:lvl7pPr>
            <a:lvl8pPr lvl="7" rtl="0" algn="ctr">
              <a:spcBef>
                <a:spcPts val="0"/>
              </a:spcBef>
              <a:spcAft>
                <a:spcPts val="0"/>
              </a:spcAft>
              <a:buClr>
                <a:schemeClr val="accent6"/>
              </a:buClr>
              <a:buSzPts val="10800"/>
              <a:buNone/>
              <a:defRPr sz="10800">
                <a:solidFill>
                  <a:schemeClr val="accent6"/>
                </a:solidFill>
              </a:defRPr>
            </a:lvl8pPr>
            <a:lvl9pPr lvl="8" rtl="0" algn="ctr">
              <a:spcBef>
                <a:spcPts val="0"/>
              </a:spcBef>
              <a:spcAft>
                <a:spcPts val="0"/>
              </a:spcAft>
              <a:buClr>
                <a:schemeClr val="accent6"/>
              </a:buClr>
              <a:buSzPts val="10800"/>
              <a:buNone/>
              <a:defRPr sz="10800">
                <a:solidFill>
                  <a:schemeClr val="accent6"/>
                </a:solidFill>
              </a:defRPr>
            </a:lvl9pPr>
          </a:lstStyle>
          <a:p>
            <a:r>
              <a:t>xx%</a:t>
            </a:r>
          </a:p>
        </p:txBody>
      </p:sp>
      <p:sp>
        <p:nvSpPr>
          <p:cNvPr id="105" name="Google Shape;105;p23"/>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6" name="Google Shape;10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52" name="Google Shape;52;p13"/>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rtl="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rtl="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rtl="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rtl="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rtl="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rtl="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rtl="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rtl="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Lato"/>
                <a:ea typeface="Lato"/>
                <a:cs typeface="Lato"/>
                <a:sym typeface="Lato"/>
              </a:defRPr>
            </a:lvl1pPr>
            <a:lvl2pPr lvl="1" rtl="0" algn="r">
              <a:buNone/>
              <a:defRPr sz="1000">
                <a:solidFill>
                  <a:schemeClr val="dk1"/>
                </a:solidFill>
                <a:latin typeface="Lato"/>
                <a:ea typeface="Lato"/>
                <a:cs typeface="Lato"/>
                <a:sym typeface="Lato"/>
              </a:defRPr>
            </a:lvl2pPr>
            <a:lvl3pPr lvl="2" rtl="0" algn="r">
              <a:buNone/>
              <a:defRPr sz="1000">
                <a:solidFill>
                  <a:schemeClr val="dk1"/>
                </a:solidFill>
                <a:latin typeface="Lato"/>
                <a:ea typeface="Lato"/>
                <a:cs typeface="Lato"/>
                <a:sym typeface="Lato"/>
              </a:defRPr>
            </a:lvl3pPr>
            <a:lvl4pPr lvl="3" rtl="0" algn="r">
              <a:buNone/>
              <a:defRPr sz="1000">
                <a:solidFill>
                  <a:schemeClr val="dk1"/>
                </a:solidFill>
                <a:latin typeface="Lato"/>
                <a:ea typeface="Lato"/>
                <a:cs typeface="Lato"/>
                <a:sym typeface="Lato"/>
              </a:defRPr>
            </a:lvl4pPr>
            <a:lvl5pPr lvl="4" rtl="0" algn="r">
              <a:buNone/>
              <a:defRPr sz="1000">
                <a:solidFill>
                  <a:schemeClr val="dk1"/>
                </a:solidFill>
                <a:latin typeface="Lato"/>
                <a:ea typeface="Lato"/>
                <a:cs typeface="Lato"/>
                <a:sym typeface="Lato"/>
              </a:defRPr>
            </a:lvl5pPr>
            <a:lvl6pPr lvl="5" rtl="0" algn="r">
              <a:buNone/>
              <a:defRPr sz="1000">
                <a:solidFill>
                  <a:schemeClr val="dk1"/>
                </a:solidFill>
                <a:latin typeface="Lato"/>
                <a:ea typeface="Lato"/>
                <a:cs typeface="Lato"/>
                <a:sym typeface="Lato"/>
              </a:defRPr>
            </a:lvl6pPr>
            <a:lvl7pPr lvl="6" rtl="0" algn="r">
              <a:buNone/>
              <a:defRPr sz="1000">
                <a:solidFill>
                  <a:schemeClr val="dk1"/>
                </a:solidFill>
                <a:latin typeface="Lato"/>
                <a:ea typeface="Lato"/>
                <a:cs typeface="Lato"/>
                <a:sym typeface="Lato"/>
              </a:defRPr>
            </a:lvl7pPr>
            <a:lvl8pPr lvl="7" rtl="0" algn="r">
              <a:buNone/>
              <a:defRPr sz="1000">
                <a:solidFill>
                  <a:schemeClr val="dk1"/>
                </a:solidFill>
                <a:latin typeface="Lato"/>
                <a:ea typeface="Lato"/>
                <a:cs typeface="Lato"/>
                <a:sym typeface="Lato"/>
              </a:defRPr>
            </a:lvl8pPr>
            <a:lvl9pPr lvl="8" rtl="0"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sp>
        <p:nvSpPr>
          <p:cNvPr id="113" name="Google Shape;113;p25"/>
          <p:cNvSpPr/>
          <p:nvPr/>
        </p:nvSpPr>
        <p:spPr>
          <a:xfrm>
            <a:off x="0" y="1337475"/>
            <a:ext cx="9144000" cy="1335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5"/>
          <p:cNvSpPr txBox="1"/>
          <p:nvPr>
            <p:ph type="ctrTitle"/>
          </p:nvPr>
        </p:nvSpPr>
        <p:spPr>
          <a:xfrm>
            <a:off x="235500" y="1201000"/>
            <a:ext cx="8520600" cy="125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5200">
                <a:solidFill>
                  <a:srgbClr val="000000"/>
                </a:solidFill>
                <a:latin typeface="Arial"/>
                <a:ea typeface="Arial"/>
                <a:cs typeface="Arial"/>
                <a:sym typeface="Arial"/>
              </a:rPr>
              <a:t>Excel Class</a:t>
            </a:r>
            <a:endParaRPr>
              <a:solidFill>
                <a:srgbClr val="000000"/>
              </a:solidFill>
              <a:latin typeface="Oswald"/>
              <a:ea typeface="Oswald"/>
              <a:cs typeface="Oswald"/>
              <a:sym typeface="Oswald"/>
            </a:endParaRPr>
          </a:p>
        </p:txBody>
      </p:sp>
      <p:pic>
        <p:nvPicPr>
          <p:cNvPr id="115" name="Google Shape;115;p25"/>
          <p:cNvPicPr preferRelativeResize="0"/>
          <p:nvPr/>
        </p:nvPicPr>
        <p:blipFill>
          <a:blip r:embed="rId3">
            <a:alphaModFix/>
          </a:blip>
          <a:stretch>
            <a:fillRect/>
          </a:stretch>
        </p:blipFill>
        <p:spPr>
          <a:xfrm>
            <a:off x="8156675" y="76200"/>
            <a:ext cx="758724" cy="807450"/>
          </a:xfrm>
          <a:prstGeom prst="rect">
            <a:avLst/>
          </a:prstGeom>
          <a:noFill/>
          <a:ln>
            <a:noFill/>
          </a:ln>
        </p:spPr>
      </p:pic>
      <p:sp>
        <p:nvSpPr>
          <p:cNvPr id="116" name="Google Shape;116;p25"/>
          <p:cNvSpPr txBox="1"/>
          <p:nvPr/>
        </p:nvSpPr>
        <p:spPr>
          <a:xfrm>
            <a:off x="727875" y="4531050"/>
            <a:ext cx="7615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rgbClr val="0B5394"/>
                </a:solidFill>
                <a:latin typeface="Lato"/>
                <a:ea typeface="Lato"/>
                <a:cs typeface="Lato"/>
                <a:sym typeface="Lato"/>
              </a:rPr>
              <a:t>Logical Formulas in Excel</a:t>
            </a:r>
            <a:endParaRPr b="1" sz="1800">
              <a:solidFill>
                <a:srgbClr val="0B5394"/>
              </a:solidFill>
              <a:latin typeface="Lato"/>
              <a:ea typeface="Lato"/>
              <a:cs typeface="Lato"/>
              <a:sym typeface="Lato"/>
            </a:endParaRPr>
          </a:p>
        </p:txBody>
      </p:sp>
      <p:pic>
        <p:nvPicPr>
          <p:cNvPr id="117" name="Google Shape;117;p25"/>
          <p:cNvPicPr preferRelativeResize="0"/>
          <p:nvPr/>
        </p:nvPicPr>
        <p:blipFill>
          <a:blip r:embed="rId4">
            <a:alphaModFix/>
          </a:blip>
          <a:stretch>
            <a:fillRect/>
          </a:stretch>
        </p:blipFill>
        <p:spPr>
          <a:xfrm>
            <a:off x="2791875" y="2799600"/>
            <a:ext cx="3560250" cy="178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6"/>
          <p:cNvSpPr/>
          <p:nvPr/>
        </p:nvSpPr>
        <p:spPr>
          <a:xfrm>
            <a:off x="1064450" y="1213825"/>
            <a:ext cx="7036800" cy="135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6"/>
          <p:cNvSpPr txBox="1"/>
          <p:nvPr>
            <p:ph idx="1" type="body"/>
          </p:nvPr>
        </p:nvSpPr>
        <p:spPr>
          <a:xfrm>
            <a:off x="1331975" y="1268275"/>
            <a:ext cx="6927000" cy="1422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sz="3300">
                <a:solidFill>
                  <a:schemeClr val="dk1"/>
                </a:solidFill>
              </a:rPr>
              <a:t>Analysing the Walmart Case Study using the </a:t>
            </a:r>
            <a:r>
              <a:rPr b="1" lang="en-GB" sz="3300">
                <a:solidFill>
                  <a:schemeClr val="dk1"/>
                </a:solidFill>
              </a:rPr>
              <a:t>Excel Functions</a:t>
            </a:r>
            <a:endParaRPr b="1" sz="3300">
              <a:solidFill>
                <a:schemeClr val="dk1"/>
              </a:solidFill>
            </a:endParaRPr>
          </a:p>
        </p:txBody>
      </p:sp>
      <p:pic>
        <p:nvPicPr>
          <p:cNvPr id="124" name="Google Shape;124;p26"/>
          <p:cNvPicPr preferRelativeResize="0"/>
          <p:nvPr/>
        </p:nvPicPr>
        <p:blipFill>
          <a:blip r:embed="rId3">
            <a:alphaModFix/>
          </a:blip>
          <a:stretch>
            <a:fillRect/>
          </a:stretch>
        </p:blipFill>
        <p:spPr>
          <a:xfrm>
            <a:off x="5198176" y="3184600"/>
            <a:ext cx="2252351" cy="1126176"/>
          </a:xfrm>
          <a:prstGeom prst="rect">
            <a:avLst/>
          </a:prstGeom>
          <a:noFill/>
          <a:ln>
            <a:noFill/>
          </a:ln>
        </p:spPr>
      </p:pic>
      <p:pic>
        <p:nvPicPr>
          <p:cNvPr id="125" name="Google Shape;125;p26"/>
          <p:cNvPicPr preferRelativeResize="0"/>
          <p:nvPr/>
        </p:nvPicPr>
        <p:blipFill>
          <a:blip r:embed="rId4">
            <a:alphaModFix/>
          </a:blip>
          <a:stretch>
            <a:fillRect/>
          </a:stretch>
        </p:blipFill>
        <p:spPr>
          <a:xfrm>
            <a:off x="2311364" y="3076875"/>
            <a:ext cx="1645212" cy="1233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p:nvPr/>
        </p:nvSpPr>
        <p:spPr>
          <a:xfrm>
            <a:off x="311700" y="1017725"/>
            <a:ext cx="8473200" cy="2394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Overview of Logical Functions in Excel</a:t>
            </a:r>
            <a:endParaRPr b="1"/>
          </a:p>
        </p:txBody>
      </p:sp>
      <p:sp>
        <p:nvSpPr>
          <p:cNvPr id="132" name="Google Shape;132;p27"/>
          <p:cNvSpPr txBox="1"/>
          <p:nvPr>
            <p:ph idx="1" type="body"/>
          </p:nvPr>
        </p:nvSpPr>
        <p:spPr>
          <a:xfrm>
            <a:off x="311700" y="1152475"/>
            <a:ext cx="8520600" cy="220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GB">
                <a:solidFill>
                  <a:schemeClr val="dk1"/>
                </a:solidFill>
              </a:rPr>
              <a:t>Excel provides a range of logical functions that allow for conditional evaluations and logical operations on data.</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These functions enable us to make decisions, perform data filtering, and extract meaningful insights based on specified conditions.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Logical  functions like - </a:t>
            </a:r>
            <a:r>
              <a:rPr b="1" lang="en-GB">
                <a:solidFill>
                  <a:schemeClr val="dk1"/>
                </a:solidFill>
              </a:rPr>
              <a:t>IF,nested IF, IFERROR, AND, OR, NOT ,TRUE, FALSE, IS functions</a:t>
            </a:r>
            <a:endParaRPr b="1">
              <a:solidFill>
                <a:schemeClr val="dk1"/>
              </a:solidFill>
            </a:endParaRPr>
          </a:p>
        </p:txBody>
      </p:sp>
      <p:pic>
        <p:nvPicPr>
          <p:cNvPr id="133" name="Google Shape;133;p27"/>
          <p:cNvPicPr preferRelativeResize="0"/>
          <p:nvPr/>
        </p:nvPicPr>
        <p:blipFill>
          <a:blip r:embed="rId3">
            <a:alphaModFix/>
          </a:blip>
          <a:stretch>
            <a:fillRect/>
          </a:stretch>
        </p:blipFill>
        <p:spPr>
          <a:xfrm>
            <a:off x="3579463" y="3630825"/>
            <a:ext cx="1937674" cy="12918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p:nvPr/>
        </p:nvSpPr>
        <p:spPr>
          <a:xfrm>
            <a:off x="311700" y="1337475"/>
            <a:ext cx="8520600" cy="244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8"/>
          <p:cNvSpPr txBox="1"/>
          <p:nvPr>
            <p:ph type="title"/>
          </p:nvPr>
        </p:nvSpPr>
        <p:spPr>
          <a:xfrm>
            <a:off x="311700" y="445025"/>
            <a:ext cx="8520600" cy="76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Insights and Analysis on Walmart dataset</a:t>
            </a:r>
            <a:endParaRPr b="1"/>
          </a:p>
        </p:txBody>
      </p:sp>
      <p:sp>
        <p:nvSpPr>
          <p:cNvPr id="140" name="Google Shape;140;p28"/>
          <p:cNvSpPr txBox="1"/>
          <p:nvPr>
            <p:ph idx="1" type="body"/>
          </p:nvPr>
        </p:nvSpPr>
        <p:spPr>
          <a:xfrm>
            <a:off x="353775" y="1573225"/>
            <a:ext cx="8520600" cy="2280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solidFill>
                  <a:schemeClr val="dk1"/>
                </a:solidFill>
              </a:rPr>
              <a:t>By using these logical functions, we can analyze the Walmart dataset in various ways:</a:t>
            </a:r>
            <a:endParaRPr>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Applying </a:t>
            </a:r>
            <a:r>
              <a:rPr b="1" lang="en-GB">
                <a:solidFill>
                  <a:schemeClr val="dk1"/>
                </a:solidFill>
              </a:rPr>
              <a:t>conditional logic</a:t>
            </a:r>
            <a:r>
              <a:rPr lang="en-GB">
                <a:solidFill>
                  <a:schemeClr val="dk1"/>
                </a:solidFill>
              </a:rPr>
              <a:t> to calculate specific values based on conditions.</a:t>
            </a:r>
            <a:endParaRPr>
              <a:solidFill>
                <a:schemeClr val="dk1"/>
              </a:solidFill>
            </a:endParaRPr>
          </a:p>
          <a:p>
            <a:pPr indent="-342900" lvl="0" marL="457200" rtl="0" algn="l">
              <a:spcBef>
                <a:spcPts val="0"/>
              </a:spcBef>
              <a:spcAft>
                <a:spcPts val="0"/>
              </a:spcAft>
              <a:buClr>
                <a:schemeClr val="dk1"/>
              </a:buClr>
              <a:buSzPts val="1800"/>
              <a:buChar char="●"/>
            </a:pPr>
            <a:r>
              <a:rPr b="1" lang="en-GB">
                <a:solidFill>
                  <a:schemeClr val="dk1"/>
                </a:solidFill>
              </a:rPr>
              <a:t>Identifying </a:t>
            </a:r>
            <a:r>
              <a:rPr lang="en-GB">
                <a:solidFill>
                  <a:schemeClr val="dk1"/>
                </a:solidFill>
              </a:rPr>
              <a:t>and </a:t>
            </a:r>
            <a:r>
              <a:rPr b="1" lang="en-GB">
                <a:solidFill>
                  <a:schemeClr val="dk1"/>
                </a:solidFill>
              </a:rPr>
              <a:t>handling errors </a:t>
            </a:r>
            <a:r>
              <a:rPr lang="en-GB">
                <a:solidFill>
                  <a:schemeClr val="dk1"/>
                </a:solidFill>
              </a:rPr>
              <a:t>in formulas to ensure accurate </a:t>
            </a:r>
            <a:r>
              <a:rPr b="1" lang="en-GB">
                <a:solidFill>
                  <a:schemeClr val="dk1"/>
                </a:solidFill>
              </a:rPr>
              <a:t>analysis</a:t>
            </a:r>
            <a:r>
              <a:rPr lang="en-GB">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Filtering data based on specific criteria to extract subsets of information.</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Combining logical conditions to perform complex evaluations and derive insights.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9"/>
          <p:cNvSpPr/>
          <p:nvPr/>
        </p:nvSpPr>
        <p:spPr>
          <a:xfrm>
            <a:off x="232800" y="1108650"/>
            <a:ext cx="8520600" cy="2124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9"/>
          <p:cNvSpPr txBox="1"/>
          <p:nvPr>
            <p:ph idx="1" type="body"/>
          </p:nvPr>
        </p:nvSpPr>
        <p:spPr>
          <a:xfrm>
            <a:off x="311700" y="1152475"/>
            <a:ext cx="8520600" cy="208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solidFill>
                  <a:schemeClr val="dk1"/>
                </a:solidFill>
              </a:rPr>
              <a:t>With these logical functions, we can gain insights and perform useful analyses on the Walmart dataset.</a:t>
            </a:r>
            <a:endParaRPr>
              <a:solidFill>
                <a:schemeClr val="dk1"/>
              </a:solidFill>
            </a:endParaRPr>
          </a:p>
          <a:p>
            <a:pPr indent="0" lvl="0" marL="0" rtl="0" algn="l">
              <a:spcBef>
                <a:spcPts val="1200"/>
              </a:spcBef>
              <a:spcAft>
                <a:spcPts val="1200"/>
              </a:spcAft>
              <a:buNone/>
            </a:pPr>
            <a:r>
              <a:rPr lang="en-GB">
                <a:solidFill>
                  <a:schemeClr val="dk1"/>
                </a:solidFill>
              </a:rPr>
              <a:t>Examples include evaluating sales performance based on conditions, handling errors in data, filtering data by specific criteria, and checking data types for validation.</a:t>
            </a:r>
            <a:endParaRPr>
              <a:solidFill>
                <a:schemeClr val="dk1"/>
              </a:solidFill>
            </a:endParaRPr>
          </a:p>
        </p:txBody>
      </p:sp>
      <p:sp>
        <p:nvSpPr>
          <p:cNvPr id="147" name="Google Shape;14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Use Case of Logical Functions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p:nvPr/>
        </p:nvSpPr>
        <p:spPr>
          <a:xfrm>
            <a:off x="244025" y="1152475"/>
            <a:ext cx="8646300" cy="260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Business Use Case</a:t>
            </a:r>
            <a:endParaRPr b="1"/>
          </a:p>
        </p:txBody>
      </p:sp>
      <p:sp>
        <p:nvSpPr>
          <p:cNvPr id="154" name="Google Shape;154;p30"/>
          <p:cNvSpPr txBox="1"/>
          <p:nvPr>
            <p:ph idx="1" type="body"/>
          </p:nvPr>
        </p:nvSpPr>
        <p:spPr>
          <a:xfrm>
            <a:off x="311700" y="1152475"/>
            <a:ext cx="8520600" cy="241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rPr>
              <a:t>By leveraging logical functions in Excel, we can draw valuable insights from the Walmart dataset and address specific use cases. The I</a:t>
            </a:r>
            <a:r>
              <a:rPr b="1" lang="en-GB">
                <a:solidFill>
                  <a:schemeClr val="dk1"/>
                </a:solidFill>
              </a:rPr>
              <a:t>F, IFERROR, AND, FILTER, OR, NOT, TRUE, FALSE, and IS functions</a:t>
            </a:r>
            <a:r>
              <a:rPr lang="en-GB">
                <a:solidFill>
                  <a:schemeClr val="dk1"/>
                </a:solidFill>
              </a:rPr>
              <a:t> provide flexibility in decision-making, data filtering, error handling, and data validation. Utilizing these functions allows us to analyze and manipulate data based on specific conditions and criteria, enabling more robust analysis and interpretation of the dataset.</a:t>
            </a:r>
            <a:endParaRPr>
              <a:solidFill>
                <a:schemeClr val="dk1"/>
              </a:solidFill>
            </a:endParaRPr>
          </a:p>
        </p:txBody>
      </p:sp>
      <p:pic>
        <p:nvPicPr>
          <p:cNvPr id="155" name="Google Shape;155;p30"/>
          <p:cNvPicPr preferRelativeResize="0"/>
          <p:nvPr/>
        </p:nvPicPr>
        <p:blipFill>
          <a:blip r:embed="rId3">
            <a:alphaModFix/>
          </a:blip>
          <a:stretch>
            <a:fillRect/>
          </a:stretch>
        </p:blipFill>
        <p:spPr>
          <a:xfrm>
            <a:off x="5236402" y="3889725"/>
            <a:ext cx="1766572" cy="120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