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69d29661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69d29661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976fe394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976fe394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976fe394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976fe394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976fe394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976fe394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976fe394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976fe394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976fe394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976fe394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eea42a6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eea42a6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976fe39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976fe39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976fe394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976fe394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976fe394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976fe394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eea42a6d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eea42a6d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976fe39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976fe39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976fe394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976fe394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976fe394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976fe394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4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6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7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9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/>
          <p:nvPr/>
        </p:nvSpPr>
        <p:spPr>
          <a:xfrm>
            <a:off x="0" y="1337475"/>
            <a:ext cx="9144000" cy="133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5"/>
          <p:cNvSpPr txBox="1"/>
          <p:nvPr>
            <p:ph type="ctrTitle"/>
          </p:nvPr>
        </p:nvSpPr>
        <p:spPr>
          <a:xfrm>
            <a:off x="235500" y="1201000"/>
            <a:ext cx="8520600" cy="12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 Class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75" y="76200"/>
            <a:ext cx="758724" cy="8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/>
        </p:nvSpPr>
        <p:spPr>
          <a:xfrm>
            <a:off x="727875" y="4531050"/>
            <a:ext cx="76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Charts &amp; Pivot Table</a:t>
            </a:r>
            <a:endParaRPr b="1" sz="18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875" y="2799600"/>
            <a:ext cx="3560250" cy="17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Benefits of Using Pivot Tables:</a:t>
            </a:r>
            <a:endParaRPr b="1"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Data Summarization:</a:t>
            </a:r>
            <a:r>
              <a:rPr lang="en-GB">
                <a:solidFill>
                  <a:schemeClr val="dk1"/>
                </a:solidFill>
              </a:rPr>
              <a:t> Pivot tables allow quick and efficient summarization of large datasets, providing insights into patterns and trends.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Data Exploration:</a:t>
            </a:r>
            <a:r>
              <a:rPr lang="en-GB">
                <a:solidFill>
                  <a:schemeClr val="dk1"/>
                </a:solidFill>
              </a:rPr>
              <a:t> Users can easily explore and analyze data from different perspectives by dragging and dropping fields within the pivot table.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Dynamic Updates:</a:t>
            </a:r>
            <a:r>
              <a:rPr lang="en-GB">
                <a:solidFill>
                  <a:schemeClr val="dk1"/>
                </a:solidFill>
              </a:rPr>
              <a:t> Pivot tables automatically update when the source data is modified, ensuring real-time analysis and eliminating manual adjustments.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Customization: </a:t>
            </a:r>
            <a:r>
              <a:rPr lang="en-GB">
                <a:solidFill>
                  <a:schemeClr val="dk1"/>
                </a:solidFill>
              </a:rPr>
              <a:t>Pivot tables offer extensive customization options, such as sorting, filtering, and formatting, to enhance data analysis and visualization.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Interactive Reports: </a:t>
            </a:r>
            <a:r>
              <a:rPr lang="en-GB">
                <a:solidFill>
                  <a:schemeClr val="dk1"/>
                </a:solidFill>
              </a:rPr>
              <a:t>Pivot tables enable users to create interactive reports by incorporating charts, graphs, and slicers for dynamic data visualization.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Application of Pivot Tables in the Walmart Dataset</a:t>
            </a:r>
            <a:endParaRPr b="1"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Sales Analysis: </a:t>
            </a:r>
            <a:r>
              <a:rPr lang="en-GB">
                <a:solidFill>
                  <a:schemeClr val="dk1"/>
                </a:solidFill>
              </a:rPr>
              <a:t>Summarize sales data by product, region, or time period to identify top-selling products or high-performing regions.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Customer Analysis: </a:t>
            </a:r>
            <a:r>
              <a:rPr lang="en-GB">
                <a:solidFill>
                  <a:schemeClr val="dk1"/>
                </a:solidFill>
              </a:rPr>
              <a:t>Analyze customer data by demographics, purchase history, or customer segments to understand customer behavior.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Category Performance: </a:t>
            </a:r>
            <a:r>
              <a:rPr lang="en-GB">
                <a:solidFill>
                  <a:schemeClr val="dk1"/>
                </a:solidFill>
              </a:rPr>
              <a:t>Evaluate the performance of different product categories by summarizing sales and profit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Yearly, Quarterly, or Monthly Analysis: </a:t>
            </a:r>
            <a:r>
              <a:rPr lang="en-GB">
                <a:solidFill>
                  <a:schemeClr val="dk1"/>
                </a:solidFill>
              </a:rPr>
              <a:t>Summarize sales data by year, quarter, or month to identify seasonal trends and patterns.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Applications of Pivot Tables in the Walmart Dataset</a:t>
            </a:r>
            <a:endParaRPr b="1"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Sales Analysis:</a:t>
            </a:r>
            <a:r>
              <a:rPr lang="en-GB">
                <a:solidFill>
                  <a:schemeClr val="dk1"/>
                </a:solidFill>
              </a:rPr>
              <a:t> Pivot tables can be used to summarize and analyze sales data by different dimensions such as product, region, customer, or time period.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Category Performance: </a:t>
            </a:r>
            <a:r>
              <a:rPr lang="en-GB">
                <a:solidFill>
                  <a:schemeClr val="dk1"/>
                </a:solidFill>
              </a:rPr>
              <a:t>Pivot tables allow for an evaluation of the performance of different product categories by summarizing sales, profit, and other metrics.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Customer Segmentation:</a:t>
            </a:r>
            <a:r>
              <a:rPr lang="en-GB">
                <a:solidFill>
                  <a:schemeClr val="dk1"/>
                </a:solidFill>
              </a:rPr>
              <a:t> Pivot tables facilitate the segmentation of customers based on demographics, purchase behavior, or other variables, aiding in understanding customer preferences and targeting marketing efforts.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Regional Comparison:</a:t>
            </a:r>
            <a:r>
              <a:rPr lang="en-GB">
                <a:solidFill>
                  <a:schemeClr val="dk1"/>
                </a:solidFill>
              </a:rPr>
              <a:t> Pivot tables can compare sales, profitability, or other metrics across different store locations or regions to identify high-performing areas or areas requiring improvement.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Examples of Pivot Table Analysis</a:t>
            </a:r>
            <a:endParaRPr b="1"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Total Sales by Product Category: </a:t>
            </a:r>
            <a:r>
              <a:rPr lang="en-GB">
                <a:solidFill>
                  <a:schemeClr val="dk1"/>
                </a:solidFill>
              </a:rPr>
              <a:t>Summarize sales data by product category to identify the top-selling categories and analyze their contribution to overall sales.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Sales Trend by Year and Quarter:</a:t>
            </a:r>
            <a:r>
              <a:rPr lang="en-GB">
                <a:solidFill>
                  <a:schemeClr val="dk1"/>
                </a:solidFill>
              </a:rPr>
              <a:t> Analyze sales trends over time by creating a pivot table that showcases sales by year and quarter.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Profitability by Region:</a:t>
            </a:r>
            <a:r>
              <a:rPr lang="en-GB">
                <a:solidFill>
                  <a:schemeClr val="dk1"/>
                </a:solidFill>
              </a:rPr>
              <a:t> Determine the profitability of different regions by summarizing profit data in a pivot table, providing insights into high-profit and low-profit regions.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Customer Segmentation by Age Group: </a:t>
            </a:r>
            <a:r>
              <a:rPr lang="en-GB">
                <a:solidFill>
                  <a:schemeClr val="dk1"/>
                </a:solidFill>
              </a:rPr>
              <a:t>Group customers into age categories and analyze their purchasing behavior, such as average order value or frequency of purchases.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244025" y="1152475"/>
            <a:ext cx="8646300" cy="260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Business Use Case</a:t>
            </a:r>
            <a:endParaRPr b="1"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85206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Pivot tables in Excel provide a flexible and efficient way to analyze and summarize large datasets, such as the Walmart dataset. By utilizing pivot tables, users can gain valuable insights into </a:t>
            </a:r>
            <a:r>
              <a:rPr b="1" lang="en-GB">
                <a:solidFill>
                  <a:schemeClr val="dk1"/>
                </a:solidFill>
              </a:rPr>
              <a:t>sales analysis, customer behavior, and category performance</a:t>
            </a:r>
            <a:r>
              <a:rPr lang="en-GB">
                <a:solidFill>
                  <a:schemeClr val="dk1"/>
                </a:solidFill>
              </a:rPr>
              <a:t>. Pivot tables offer a dynamic and interactive approach to data exploration and visualization, facilitating effective decision-making based on clear and concise summaries of complex information.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402" y="3889725"/>
            <a:ext cx="1766572" cy="12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/>
          <p:nvPr/>
        </p:nvSpPr>
        <p:spPr>
          <a:xfrm>
            <a:off x="311700" y="1017725"/>
            <a:ext cx="8473200" cy="342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Charts in Excel</a:t>
            </a:r>
            <a:endParaRPr b="1"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11524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Charts in Excel are </a:t>
            </a:r>
            <a:r>
              <a:rPr b="1" lang="en-GB">
                <a:solidFill>
                  <a:schemeClr val="dk1"/>
                </a:solidFill>
              </a:rPr>
              <a:t>graphical representations</a:t>
            </a:r>
            <a:r>
              <a:rPr lang="en-GB">
                <a:solidFill>
                  <a:schemeClr val="dk1"/>
                </a:solidFill>
              </a:rPr>
              <a:t> of data that help in visualizing and </a:t>
            </a:r>
            <a:r>
              <a:rPr b="1" lang="en-GB">
                <a:solidFill>
                  <a:schemeClr val="dk1"/>
                </a:solidFill>
              </a:rPr>
              <a:t>analyzing data trends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b="1" lang="en-GB">
                <a:solidFill>
                  <a:schemeClr val="dk1"/>
                </a:solidFill>
              </a:rPr>
              <a:t>patterns</a:t>
            </a:r>
            <a:r>
              <a:rPr lang="en-GB">
                <a:solidFill>
                  <a:schemeClr val="dk1"/>
                </a:solidFill>
              </a:rPr>
              <a:t>, and </a:t>
            </a:r>
            <a:r>
              <a:rPr b="1" lang="en-GB">
                <a:solidFill>
                  <a:schemeClr val="dk1"/>
                </a:solidFill>
              </a:rPr>
              <a:t>relationships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Charts provide a clear and concise way to communicate complex information to stakeholders.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Visual representations, such as charts, help to uncover patterns, trends, and insights within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Excel offers a wide range of chart types to choose from, such as column charts, bar charts, line charts, pie charts, and more.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/>
          <p:nvPr/>
        </p:nvSpPr>
        <p:spPr>
          <a:xfrm>
            <a:off x="311700" y="1017725"/>
            <a:ext cx="8473200" cy="353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Types of Charts in Excel</a:t>
            </a:r>
            <a:endParaRPr b="1"/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311700" y="1152475"/>
            <a:ext cx="85206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Excel offers a wide range of chart types to suit different data and presentation needs.Common chart types include-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Column charts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Bar charts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Line charts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Pie charts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Scatter plots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Area charts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Histograms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8" y="1937725"/>
            <a:ext cx="4067801" cy="25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Benefits of Using Charts in Excel</a:t>
            </a:r>
            <a:endParaRPr b="1"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Enhances Data Visualization</a:t>
            </a:r>
            <a:r>
              <a:rPr lang="en-GB">
                <a:solidFill>
                  <a:schemeClr val="dk1"/>
                </a:solidFill>
              </a:rPr>
              <a:t>: Charts make it easier to grasp and interpret data trends, patterns, and comparisons.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Simplifies Data Analysis</a:t>
            </a:r>
            <a:r>
              <a:rPr lang="en-GB">
                <a:solidFill>
                  <a:schemeClr val="dk1"/>
                </a:solidFill>
              </a:rPr>
              <a:t>: Charts provide a visual summary of data, enabling users to analyze information quickly and efficiently.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Enables Effective Communication:</a:t>
            </a:r>
            <a:r>
              <a:rPr lang="en-GB">
                <a:solidFill>
                  <a:schemeClr val="dk1"/>
                </a:solidFill>
              </a:rPr>
              <a:t> Charts help in presenting data in a visually appealing and easily understandable format, facilitating effective communication with stakeholders.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Facilitates Decision-Making:</a:t>
            </a:r>
            <a:r>
              <a:rPr lang="en-GB">
                <a:solidFill>
                  <a:schemeClr val="dk1"/>
                </a:solidFill>
              </a:rPr>
              <a:t> Clear and concise charts enable users to make informed decisions based on data insights.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0" l="0" r="0" t="24127"/>
          <a:stretch/>
        </p:blipFill>
        <p:spPr>
          <a:xfrm>
            <a:off x="7004725" y="107699"/>
            <a:ext cx="1827574" cy="7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/>
          <p:nvPr/>
        </p:nvSpPr>
        <p:spPr>
          <a:xfrm>
            <a:off x="335400" y="12018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Application of Charts in the Walmart Dataset</a:t>
            </a:r>
            <a:endParaRPr b="1"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1152475"/>
            <a:ext cx="85206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Sales Trends: </a:t>
            </a:r>
            <a:r>
              <a:rPr lang="en-GB">
                <a:solidFill>
                  <a:schemeClr val="dk1"/>
                </a:solidFill>
              </a:rPr>
              <a:t>Create line charts or area charts to visualize sales trends over time, identifying peak periods and seasonality.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Product Category Analysis:</a:t>
            </a:r>
            <a:r>
              <a:rPr lang="en-GB">
                <a:solidFill>
                  <a:schemeClr val="dk1"/>
                </a:solidFill>
              </a:rPr>
              <a:t> Use a bar chart to compare sales across different product categories, highlighting top-selling categories.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Geographical Analysis: </a:t>
            </a:r>
            <a:r>
              <a:rPr lang="en-GB">
                <a:solidFill>
                  <a:schemeClr val="dk1"/>
                </a:solidFill>
              </a:rPr>
              <a:t>Generate a geographic map or a bubble chart to visualize sales distribution across different store locations or regions.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Customer Demographics: </a:t>
            </a:r>
            <a:r>
              <a:rPr lang="en-GB">
                <a:solidFill>
                  <a:schemeClr val="dk1"/>
                </a:solidFill>
              </a:rPr>
              <a:t>Utilize pie charts or bar graphs to represent customer segments based on demographic factors like age, gender, or income.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/>
          <p:nvPr/>
        </p:nvSpPr>
        <p:spPr>
          <a:xfrm>
            <a:off x="244025" y="1152475"/>
            <a:ext cx="8646300" cy="260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Chart Business Use Case</a:t>
            </a:r>
            <a:endParaRPr b="1"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Charts in Excel are a powerful tool for </a:t>
            </a:r>
            <a:r>
              <a:rPr b="1" lang="en-GB">
                <a:solidFill>
                  <a:schemeClr val="dk1"/>
                </a:solidFill>
              </a:rPr>
              <a:t>analyzing </a:t>
            </a:r>
            <a:r>
              <a:rPr lang="en-GB">
                <a:solidFill>
                  <a:schemeClr val="dk1"/>
                </a:solidFill>
              </a:rPr>
              <a:t>and </a:t>
            </a:r>
            <a:r>
              <a:rPr b="1" lang="en-GB">
                <a:solidFill>
                  <a:schemeClr val="dk1"/>
                </a:solidFill>
              </a:rPr>
              <a:t>visualizing </a:t>
            </a:r>
            <a:r>
              <a:rPr lang="en-GB">
                <a:solidFill>
                  <a:schemeClr val="dk1"/>
                </a:solidFill>
              </a:rPr>
              <a:t>data in the Walmart dataset. By leveraging the various charting options available, analysts can gain valuable insights into </a:t>
            </a:r>
            <a:r>
              <a:rPr b="1" lang="en-GB">
                <a:solidFill>
                  <a:schemeClr val="dk1"/>
                </a:solidFill>
              </a:rPr>
              <a:t>sales trends, product performance, geographical patterns </a:t>
            </a:r>
            <a:r>
              <a:rPr lang="en-GB">
                <a:solidFill>
                  <a:schemeClr val="dk1"/>
                </a:solidFill>
              </a:rPr>
              <a:t>and </a:t>
            </a:r>
            <a:r>
              <a:rPr b="1" lang="en-GB">
                <a:solidFill>
                  <a:schemeClr val="dk1"/>
                </a:solidFill>
              </a:rPr>
              <a:t>customer demographics.</a:t>
            </a:r>
            <a:r>
              <a:rPr lang="en-GB">
                <a:solidFill>
                  <a:schemeClr val="dk1"/>
                </a:solidFill>
              </a:rPr>
              <a:t> Using charts allows for effective data communication, enabling stakeholders to make informed decisions based on clear and intuitive visual representations.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402" y="3889725"/>
            <a:ext cx="1766572" cy="12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21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/>
              <a:t>Pivot Tables</a:t>
            </a:r>
            <a:endParaRPr b="1" sz="31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 to Pivot Tables</a:t>
            </a:r>
            <a:endParaRPr b="1"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Pivot tables</a:t>
            </a:r>
            <a:r>
              <a:rPr lang="en-GB">
                <a:solidFill>
                  <a:schemeClr val="dk1"/>
                </a:solidFill>
              </a:rPr>
              <a:t> in Excel are powerful tools for data analysis and summarization.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 pivot table is a </a:t>
            </a:r>
            <a:r>
              <a:rPr b="1" lang="en-GB">
                <a:solidFill>
                  <a:schemeClr val="dk1"/>
                </a:solidFill>
              </a:rPr>
              <a:t>data summarization tool</a:t>
            </a:r>
            <a:r>
              <a:rPr lang="en-GB">
                <a:solidFill>
                  <a:schemeClr val="dk1"/>
                </a:solidFill>
              </a:rPr>
              <a:t> in Excel that allows users to analyze and manipulate large datasets.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It provides a flexible and interactive way to extract insights by rearranging and summarizing data based on different dimensions and calculations.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Structure and Components of a Pivot Table</a:t>
            </a:r>
            <a:endParaRPr b="1"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Source Data:</a:t>
            </a:r>
            <a:r>
              <a:rPr lang="en-GB">
                <a:solidFill>
                  <a:schemeClr val="dk1"/>
                </a:solidFill>
              </a:rPr>
              <a:t> The original dataset from which the pivot table is created.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Row Labels</a:t>
            </a:r>
            <a:r>
              <a:rPr lang="en-GB">
                <a:solidFill>
                  <a:schemeClr val="dk1"/>
                </a:solidFill>
              </a:rPr>
              <a:t>: Fields or variables used to categorize and group data along the rows of the pivot table.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Column Labels</a:t>
            </a:r>
            <a:r>
              <a:rPr lang="en-GB">
                <a:solidFill>
                  <a:schemeClr val="dk1"/>
                </a:solidFill>
              </a:rPr>
              <a:t>: Fields or variables used to categorize and group data along the columns of the pivot table.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Values</a:t>
            </a:r>
            <a:r>
              <a:rPr lang="en-GB">
                <a:solidFill>
                  <a:schemeClr val="dk1"/>
                </a:solidFill>
              </a:rPr>
              <a:t>: The data being analyzed and summarized within the pivot table, typically aggregated using functions like sum, count, average,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Filters</a:t>
            </a:r>
            <a:r>
              <a:rPr lang="en-GB">
                <a:solidFill>
                  <a:schemeClr val="dk1"/>
                </a:solidFill>
              </a:rPr>
              <a:t>: Criteria applied to filter the data displayed in the pivot table based on specific conditions.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