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69d29661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69d29661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ea42a6d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ea42a6d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eea42a6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eea42a6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1455ee2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1455ee2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eea42a6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eea42a6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eea42a6d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eea42a6d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/>
          <p:nvPr/>
        </p:nvSpPr>
        <p:spPr>
          <a:xfrm>
            <a:off x="0" y="1337475"/>
            <a:ext cx="9144000" cy="133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5"/>
          <p:cNvSpPr txBox="1"/>
          <p:nvPr>
            <p:ph type="ctrTitle"/>
          </p:nvPr>
        </p:nvSpPr>
        <p:spPr>
          <a:xfrm>
            <a:off x="235500" y="1201000"/>
            <a:ext cx="85206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 Class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75" y="76200"/>
            <a:ext cx="758724" cy="8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727875" y="4531050"/>
            <a:ext cx="76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Lookup formula</a:t>
            </a:r>
            <a:endParaRPr b="1" sz="18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875" y="2799600"/>
            <a:ext cx="3560250" cy="17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/>
          <p:nvPr/>
        </p:nvSpPr>
        <p:spPr>
          <a:xfrm>
            <a:off x="1064450" y="1213825"/>
            <a:ext cx="7036800" cy="13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1331975" y="1268275"/>
            <a:ext cx="69270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300">
                <a:solidFill>
                  <a:schemeClr val="dk1"/>
                </a:solidFill>
              </a:rPr>
              <a:t>Analysing the Walmart Case Study using the </a:t>
            </a:r>
            <a:r>
              <a:rPr b="1" lang="en-GB" sz="3300">
                <a:solidFill>
                  <a:schemeClr val="dk1"/>
                </a:solidFill>
              </a:rPr>
              <a:t>Excel Functions</a:t>
            </a:r>
            <a:endParaRPr b="1" sz="3300">
              <a:solidFill>
                <a:schemeClr val="dk1"/>
              </a:solidFill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176" y="3184600"/>
            <a:ext cx="2252351" cy="112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364" y="3076875"/>
            <a:ext cx="1645212" cy="12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311700" y="1017725"/>
            <a:ext cx="8473200" cy="29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Lookup and Index Functions in Excel</a:t>
            </a:r>
            <a:endParaRPr b="1"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1152475"/>
            <a:ext cx="8520600" cy="24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Lookup and Index functions in Excel allow users to search, retrieve, and manipulate data based on specific criteria or conditions.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These functions are particularly useful for finding values, matching data, and performing dynamic data referencing.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Lookup Functions like - </a:t>
            </a:r>
            <a:r>
              <a:rPr b="1" lang="en-GB">
                <a:solidFill>
                  <a:schemeClr val="dk1"/>
                </a:solidFill>
              </a:rPr>
              <a:t>VLOOKUP, HLOOKUP, XLOOKUP, INDEX, MATCH, OFFSET, ROW, ROWS, COLUMN, COLUMNS, INDIRECT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050" y="199650"/>
            <a:ext cx="6616075" cy="47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311700" y="1337475"/>
            <a:ext cx="8520600" cy="3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Insights and Analysis on Walmart dataset</a:t>
            </a:r>
            <a:endParaRPr b="1"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53775" y="1466275"/>
            <a:ext cx="8520600" cy="31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Utilizing these functions on the Walmart dataset, we can gain insights and perform various use cases, such 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Retrieving specific values based on lookup criteria (e.g., product information, sales data).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Matching and combining data from different tables or ranges.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Dynamic </a:t>
            </a:r>
            <a:r>
              <a:rPr b="1" lang="en-GB">
                <a:solidFill>
                  <a:schemeClr val="dk1"/>
                </a:solidFill>
              </a:rPr>
              <a:t>data referencing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chemeClr val="dk1"/>
                </a:solidFill>
              </a:rPr>
              <a:t>manipulation </a:t>
            </a:r>
            <a:r>
              <a:rPr lang="en-GB">
                <a:solidFill>
                  <a:schemeClr val="dk1"/>
                </a:solidFill>
              </a:rPr>
              <a:t>based on changing conditions.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Extracting </a:t>
            </a:r>
            <a:r>
              <a:rPr lang="en-GB">
                <a:solidFill>
                  <a:schemeClr val="dk1"/>
                </a:solidFill>
              </a:rPr>
              <a:t>information based on row or column numbers.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Performing conditional calculations and analysis using indirect references.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244025" y="1152475"/>
            <a:ext cx="8646300" cy="260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Business Use Case</a:t>
            </a:r>
            <a:endParaRPr b="1"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152475"/>
            <a:ext cx="85206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Lookup and Index functions provide powerful capabilities for data retrieval and referencing in Excel. By applying functions such as </a:t>
            </a:r>
            <a:r>
              <a:rPr b="1" lang="en-GB">
                <a:solidFill>
                  <a:schemeClr val="dk1"/>
                </a:solidFill>
              </a:rPr>
              <a:t>VLOOKUP, HLOOKUP, XLOOKUP, INDEX, MATCH, OFFSET, ROW, ROWS, COLUMN, COLUMNS, </a:t>
            </a:r>
            <a:r>
              <a:rPr lang="en-GB">
                <a:solidFill>
                  <a:schemeClr val="dk1"/>
                </a:solidFill>
              </a:rPr>
              <a:t>and </a:t>
            </a:r>
            <a:r>
              <a:rPr b="1" lang="en-GB">
                <a:solidFill>
                  <a:schemeClr val="dk1"/>
                </a:solidFill>
              </a:rPr>
              <a:t>INDIRECT,</a:t>
            </a:r>
            <a:r>
              <a:rPr lang="en-GB">
                <a:solidFill>
                  <a:schemeClr val="dk1"/>
                </a:solidFill>
              </a:rPr>
              <a:t> we can draw meaningful insights and perform various use cases on the Walmart dataset. These functions enable us to search, match, and dynamically reference data, facilitating deeper analysis and decision-making processes.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402" y="3889725"/>
            <a:ext cx="1766572" cy="12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