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7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17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0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29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0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3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3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3DB1-3FFA-40C5-A1F1-44C77E8C6C7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533E7-172B-4EF2-8C5F-8C8D36995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E34C1514-012D-46DB-A91D-9A268FA46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3" t="9091" r="930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FD554-7C19-4A41-9747-4AD530CA5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/>
              <a:t>Automation of networking tasks with the use of RPA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25BF-DDE2-449A-8EC5-4ECEBD11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GB" dirty="0"/>
              <a:t>Introduction to demo</a:t>
            </a:r>
          </a:p>
        </p:txBody>
      </p:sp>
    </p:spTree>
    <p:extLst>
      <p:ext uri="{BB962C8B-B14F-4D97-AF65-F5344CB8AC3E}">
        <p14:creationId xmlns:p14="http://schemas.microsoft.com/office/powerpoint/2010/main" val="37453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4F8C-60C7-4D1C-BFDF-56E619DD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AF0A-9EBB-4929-9A72-B7A39166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0" y="1786120"/>
            <a:ext cx="8596668" cy="3880773"/>
          </a:xfrm>
        </p:spPr>
        <p:txBody>
          <a:bodyPr/>
          <a:lstStyle/>
          <a:p>
            <a:r>
              <a:rPr lang="en-GB" dirty="0"/>
              <a:t>Automating tasks to tackle repetitive tasks</a:t>
            </a:r>
          </a:p>
          <a:p>
            <a:r>
              <a:rPr lang="en-GB"/>
              <a:t>automate </a:t>
            </a:r>
            <a:r>
              <a:rPr lang="en-GB" dirty="0"/>
              <a:t>mundane tasks</a:t>
            </a:r>
          </a:p>
          <a:p>
            <a:r>
              <a:rPr lang="en-GB" dirty="0"/>
              <a:t>Show the potential of RPA use within the networking field </a:t>
            </a:r>
          </a:p>
          <a:p>
            <a:r>
              <a:rPr lang="en-GB" dirty="0"/>
              <a:t>Understand to use UiPath to achieve idea</a:t>
            </a:r>
          </a:p>
          <a:p>
            <a:r>
              <a:rPr lang="en-GB" dirty="0"/>
              <a:t>Saving time from doing tasks manually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2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2642-6DF7-48EA-AADF-4C3051F4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shown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F199-1814-4E24-9EBC-62B1BFB6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topology been orchestrated  in cisco packet tracer </a:t>
            </a:r>
          </a:p>
          <a:p>
            <a:r>
              <a:rPr lang="en-GB" dirty="0"/>
              <a:t>Configuration of switch</a:t>
            </a:r>
          </a:p>
          <a:p>
            <a:r>
              <a:rPr lang="en-GB" dirty="0"/>
              <a:t>Configuring a spanning tree protocol </a:t>
            </a:r>
          </a:p>
          <a:p>
            <a:r>
              <a:rPr lang="en-GB" dirty="0"/>
              <a:t>Configuring Two Routers with Switch</a:t>
            </a:r>
          </a:p>
          <a:p>
            <a:r>
              <a:rPr lang="en-GB" dirty="0"/>
              <a:t>Trouble shoot of a switch (resetting it)</a:t>
            </a:r>
          </a:p>
        </p:txBody>
      </p:sp>
    </p:spTree>
    <p:extLst>
      <p:ext uri="{BB962C8B-B14F-4D97-AF65-F5344CB8AC3E}">
        <p14:creationId xmlns:p14="http://schemas.microsoft.com/office/powerpoint/2010/main" val="1862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Automation of networking tasks with the use of RPA</vt:lpstr>
      <vt:lpstr>Project objectives </vt:lpstr>
      <vt:lpstr>What will be shown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taylor</dc:creator>
  <cp:lastModifiedBy>Max taylor</cp:lastModifiedBy>
  <cp:revision>7</cp:revision>
  <dcterms:created xsi:type="dcterms:W3CDTF">2021-05-13T17:37:55Z</dcterms:created>
  <dcterms:modified xsi:type="dcterms:W3CDTF">2021-05-14T13:56:03Z</dcterms:modified>
</cp:coreProperties>
</file>