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07" r:id="rId14"/>
    <p:sldId id="1308" r:id="rId15"/>
    <p:sldId id="1309"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showGuides="1">
      <p:cViewPr varScale="1">
        <p:scale>
          <a:sx n="103" d="100"/>
          <a:sy n="103" d="100"/>
        </p:scale>
        <p:origin x="1027" y="77"/>
      </p:cViewPr>
      <p:guideLst>
        <p:guide orient="horz" pos="588"/>
        <p:guide pos="144"/>
        <p:guide orient="horz" pos="8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endParaRPr lang="en-SG" dirty="0"/>
          </a:p>
          <a:p>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57694" y="3919120"/>
            <a:ext cx="2504698"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Gowtham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:au9124211040</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11</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1"/>
          <a:stretch>
            <a:fillRect/>
          </a:stretch>
        </p:blipFill>
        <p:spPr>
          <a:xfrm>
            <a:off x="856928" y="1161928"/>
            <a:ext cx="7430144" cy="2819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1"/>
          <a:stretch>
            <a:fillRect/>
          </a:stretch>
        </p:blipFill>
        <p:spPr>
          <a:xfrm>
            <a:off x="0" y="556137"/>
            <a:ext cx="9144000" cy="4031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638046" y="1283858"/>
            <a:ext cx="5867908" cy="293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439908" y="1264806"/>
            <a:ext cx="6264183" cy="3411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9"/>
          <p:cNvPicPr>
            <a:picLocks noChangeAspect="1"/>
          </p:cNvPicPr>
          <p:nvPr/>
        </p:nvPicPr>
        <p:blipFill>
          <a:blip r:embed="rId1"/>
          <a:stretch>
            <a:fillRect/>
          </a:stretch>
        </p:blipFill>
        <p:spPr>
          <a:xfrm>
            <a:off x="635" y="1270"/>
            <a:ext cx="9143365" cy="5140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10"/>
          <p:cNvPicPr>
            <a:picLocks noChangeAspect="1"/>
          </p:cNvPicPr>
          <p:nvPr/>
        </p:nvPicPr>
        <p:blipFill>
          <a:blip r:embed="rId1"/>
          <a:stretch>
            <a:fillRect/>
          </a:stretch>
        </p:blipFill>
        <p:spPr>
          <a:xfrm>
            <a:off x="0" y="1270"/>
            <a:ext cx="9144000" cy="5140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8" name="Picture 7" descr="1"/>
          <p:cNvPicPr>
            <a:picLocks noChangeAspect="1"/>
          </p:cNvPicPr>
          <p:nvPr/>
        </p:nvPicPr>
        <p:blipFill>
          <a:blip r:embed="rId1"/>
          <a:stretch>
            <a:fillRect/>
          </a:stretch>
        </p:blipFill>
        <p:spPr>
          <a:xfrm>
            <a:off x="0" y="1421765"/>
            <a:ext cx="3531870" cy="1985645"/>
          </a:xfrm>
          <a:prstGeom prst="rect">
            <a:avLst/>
          </a:prstGeom>
        </p:spPr>
      </p:pic>
      <p:pic>
        <p:nvPicPr>
          <p:cNvPr id="9" name="Picture 8" descr="2"/>
          <p:cNvPicPr>
            <a:picLocks noChangeAspect="1"/>
          </p:cNvPicPr>
          <p:nvPr/>
        </p:nvPicPr>
        <p:blipFill>
          <a:blip r:embed="rId2"/>
          <a:stretch>
            <a:fillRect/>
          </a:stretch>
        </p:blipFill>
        <p:spPr>
          <a:xfrm>
            <a:off x="3828415" y="1421130"/>
            <a:ext cx="5017770" cy="19869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3"/>
          <p:cNvPicPr>
            <a:picLocks noChangeAspect="1"/>
          </p:cNvPicPr>
          <p:nvPr/>
        </p:nvPicPr>
        <p:blipFill>
          <a:blip r:embed="rId1"/>
          <a:stretch>
            <a:fillRect/>
          </a:stretch>
        </p:blipFill>
        <p:spPr>
          <a:xfrm>
            <a:off x="0" y="1543050"/>
            <a:ext cx="2082165" cy="1170940"/>
          </a:xfrm>
          <a:prstGeom prst="rect">
            <a:avLst/>
          </a:prstGeom>
        </p:spPr>
      </p:pic>
      <p:pic>
        <p:nvPicPr>
          <p:cNvPr id="4" name="Picture 3" descr="5"/>
          <p:cNvPicPr>
            <a:picLocks noChangeAspect="1"/>
          </p:cNvPicPr>
          <p:nvPr/>
        </p:nvPicPr>
        <p:blipFill>
          <a:blip r:embed="rId2"/>
          <a:stretch>
            <a:fillRect/>
          </a:stretch>
        </p:blipFill>
        <p:spPr>
          <a:xfrm>
            <a:off x="3333115" y="1543050"/>
            <a:ext cx="2082165" cy="1170940"/>
          </a:xfrm>
          <a:prstGeom prst="rect">
            <a:avLst/>
          </a:prstGeom>
        </p:spPr>
      </p:pic>
      <p:pic>
        <p:nvPicPr>
          <p:cNvPr id="6" name="Picture 5" descr="7"/>
          <p:cNvPicPr>
            <a:picLocks noChangeAspect="1"/>
          </p:cNvPicPr>
          <p:nvPr/>
        </p:nvPicPr>
        <p:blipFill>
          <a:blip r:embed="rId3"/>
          <a:stretch>
            <a:fillRect/>
          </a:stretch>
        </p:blipFill>
        <p:spPr>
          <a:xfrm>
            <a:off x="6666230" y="1543050"/>
            <a:ext cx="2109470" cy="1170940"/>
          </a:xfrm>
          <a:prstGeom prst="rect">
            <a:avLst/>
          </a:prstGeom>
        </p:spPr>
      </p:pic>
      <p:pic>
        <p:nvPicPr>
          <p:cNvPr id="7" name="Picture 6" descr="4"/>
          <p:cNvPicPr>
            <a:picLocks noChangeAspect="1"/>
          </p:cNvPicPr>
          <p:nvPr/>
        </p:nvPicPr>
        <p:blipFill>
          <a:blip r:embed="rId4"/>
          <a:stretch>
            <a:fillRect/>
          </a:stretch>
        </p:blipFill>
        <p:spPr>
          <a:xfrm>
            <a:off x="0" y="3587115"/>
            <a:ext cx="2082165" cy="1170940"/>
          </a:xfrm>
          <a:prstGeom prst="rect">
            <a:avLst/>
          </a:prstGeom>
        </p:spPr>
      </p:pic>
      <p:pic>
        <p:nvPicPr>
          <p:cNvPr id="8" name="Picture 7" descr="6"/>
          <p:cNvPicPr>
            <a:picLocks noChangeAspect="1"/>
          </p:cNvPicPr>
          <p:nvPr/>
        </p:nvPicPr>
        <p:blipFill>
          <a:blip r:embed="rId5"/>
          <a:stretch>
            <a:fillRect/>
          </a:stretch>
        </p:blipFill>
        <p:spPr>
          <a:xfrm>
            <a:off x="3366770" y="3606165"/>
            <a:ext cx="2048510" cy="1151890"/>
          </a:xfrm>
          <a:prstGeom prst="rect">
            <a:avLst/>
          </a:prstGeom>
        </p:spPr>
      </p:pic>
      <p:pic>
        <p:nvPicPr>
          <p:cNvPr id="9" name="Picture 8" descr="8"/>
          <p:cNvPicPr>
            <a:picLocks noChangeAspect="1"/>
          </p:cNvPicPr>
          <p:nvPr/>
        </p:nvPicPr>
        <p:blipFill>
          <a:blip r:embed="rId6"/>
          <a:stretch>
            <a:fillRect/>
          </a:stretch>
        </p:blipFill>
        <p:spPr>
          <a:xfrm>
            <a:off x="6666230" y="3587115"/>
            <a:ext cx="2072005" cy="1165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4" name="TextBox 3"/>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endParaRPr lang="en-US" b="0" i="0" dirty="0">
              <a:solidFill>
                <a:srgbClr val="0D0D0D"/>
              </a:solidFill>
              <a:effectLst/>
              <a:latin typeface="Söhne"/>
            </a:endParaRP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endParaRPr lang="en-US" b="0" i="0" dirty="0">
              <a:solidFill>
                <a:srgbClr val="0D0D0D"/>
              </a:solidFill>
              <a:effectLst/>
              <a:latin typeface="Söhne"/>
            </a:endParaRP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3" name="TextBox 10"/>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cs typeface="Poppins"/>
              </a:rPr>
              <a:t>VOTING APPLICATION USING DJANGO FRAMEWORK</a:t>
            </a:r>
            <a:endParaRPr lang="en-US" sz="1600" b="1" dirty="0">
              <a:latin typeface="+mj-lt"/>
              <a:cs typeface="Poppins"/>
            </a:endParaRPr>
          </a:p>
          <a:p>
            <a:pPr algn="ctr">
              <a:lnSpc>
                <a:spcPts val="1995"/>
              </a:lnSpc>
              <a:spcBef>
                <a:spcPct val="0"/>
              </a:spcBef>
            </a:pP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1"/>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Rectangle 1"/>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8" name="TextBox 7"/>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7624</Words>
  <Application>WPS Presentation</Application>
  <PresentationFormat>On-screen Show (16:9)</PresentationFormat>
  <Paragraphs>197</Paragraphs>
  <Slides>21</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21</vt:i4>
      </vt:variant>
      <vt:variant>
        <vt:lpstr>自定义放映</vt:lpstr>
      </vt:variant>
      <vt:variant>
        <vt:i4>1</vt:i4>
      </vt:variant>
    </vt:vector>
  </HeadingPairs>
  <TitlesOfParts>
    <vt:vector size="36"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gowtham</cp:lastModifiedBy>
  <cp:revision>10</cp:revision>
  <dcterms:created xsi:type="dcterms:W3CDTF">2024-04-12T06:13:58Z</dcterms:created>
  <dcterms:modified xsi:type="dcterms:W3CDTF">2024-04-12T06:27:12Z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6164B59A761F40E48392DF45B3BE8B37_13</vt:lpwstr>
  </property>
  <property fmtid="{D5CDD505-2E9C-101B-9397-08002B2CF9AE}" pid="4" name="KSOProductBuildVer">
    <vt:lpwstr>1033-12.2.0.13472</vt:lpwstr>
  </property>
</Properties>
</file>