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4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0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3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8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5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BBDBA-C95F-432B-8E2D-B5F1AD3F53B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9C0FA-D23A-4E0C-B9FF-72DE7FD1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7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GOOGLE MAP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Individual Tech Project</a:t>
            </a:r>
          </a:p>
          <a:p>
            <a:r>
              <a:rPr lang="en-IN" dirty="0" smtClean="0"/>
              <a:t>                                 -Gowtham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18268"/>
          </a:xfrm>
        </p:spPr>
        <p:txBody>
          <a:bodyPr/>
          <a:lstStyle/>
          <a:p>
            <a:r>
              <a:rPr lang="en-US" dirty="0"/>
              <a:t>Build an </a:t>
            </a:r>
            <a:r>
              <a:rPr lang="en-US" dirty="0" smtClean="0"/>
              <a:t>webpage </a:t>
            </a:r>
            <a:r>
              <a:rPr lang="en-US" dirty="0"/>
              <a:t>that uses Google Map APIs and helps plot objects on it. Map should load based on given latitude &amp; </a:t>
            </a:r>
            <a:r>
              <a:rPr lang="en-US" dirty="0" smtClean="0"/>
              <a:t>longitude.</a:t>
            </a:r>
          </a:p>
          <a:p>
            <a:r>
              <a:rPr lang="en-US" dirty="0" smtClean="0"/>
              <a:t>And place markers for the telephone towers in </a:t>
            </a:r>
            <a:r>
              <a:rPr lang="en-US" smtClean="0"/>
              <a:t>certain region.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4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up a new project in the Google cloud console and the enable the java script google map API from it.</a:t>
            </a:r>
          </a:p>
          <a:p>
            <a:r>
              <a:rPr lang="en-IN" dirty="0" smtClean="0"/>
              <a:t>Used the API key taken from the GCC in the React project.</a:t>
            </a:r>
          </a:p>
          <a:p>
            <a:r>
              <a:rPr lang="en-IN" dirty="0" smtClean="0"/>
              <a:t>Installed  'google-maps-react‘ and imported Marker for placing it in the given location</a:t>
            </a:r>
          </a:p>
          <a:p>
            <a:r>
              <a:rPr lang="en-IN" dirty="0" smtClean="0"/>
              <a:t>Taken the sample data of cell Phone towers from opencellid.org website in the form of CSV file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6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FACED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Failed to get Exact Data either in the form csv or API.</a:t>
            </a:r>
          </a:p>
          <a:p>
            <a:r>
              <a:rPr lang="en-IN" dirty="0" smtClean="0"/>
              <a:t>Faced difficulty while integrating google map API with the react Code.</a:t>
            </a:r>
            <a:endParaRPr lang="en-IN" dirty="0"/>
          </a:p>
          <a:p>
            <a:r>
              <a:rPr lang="en-US" dirty="0" smtClean="0"/>
              <a:t>If I get a exact data with place </a:t>
            </a:r>
            <a:r>
              <a:rPr lang="en-US" dirty="0" err="1" smtClean="0"/>
              <a:t>name,latitude</a:t>
            </a:r>
            <a:r>
              <a:rPr lang="en-US" dirty="0" smtClean="0"/>
              <a:t> and longitude I will add the page for the user to get the marker for the entered place.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547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1152</TotalTime>
  <Words>170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GOOGLE MAP API</vt:lpstr>
      <vt:lpstr>PROBLEM STATEMENT</vt:lpstr>
      <vt:lpstr>WORK FLOW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 API</dc:title>
  <dc:creator>Gowtham S</dc:creator>
  <cp:lastModifiedBy>Gowtham S</cp:lastModifiedBy>
  <cp:revision>6</cp:revision>
  <dcterms:created xsi:type="dcterms:W3CDTF">2023-03-16T14:54:47Z</dcterms:created>
  <dcterms:modified xsi:type="dcterms:W3CDTF">2023-03-17T10:07:10Z</dcterms:modified>
</cp:coreProperties>
</file>