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54F75B-08B5-4D3E-9317-51018FF7B1D0}">
          <p14:sldIdLst>
            <p14:sldId id="256"/>
            <p14:sldId id="257"/>
            <p14:sldId id="258"/>
            <p14:sldId id="259"/>
          </p14:sldIdLst>
        </p14:section>
        <p14:section name="Untitled Section" id="{48268276-A37F-463C-8A6B-00B016C78685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ADFC7-DC3D-40E3-AAC2-678C93B6656D}" v="71" dt="2025-10-03T05:22:2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k" userId="ed7ebd6042d1177f" providerId="LiveId" clId="{CAD2CD73-F215-4C2D-BE59-431335C6716A}"/>
    <pc:docChg chg="undo custSel addSld modSld addSection modSection">
      <pc:chgData name="Gowtham k" userId="ed7ebd6042d1177f" providerId="LiveId" clId="{CAD2CD73-F215-4C2D-BE59-431335C6716A}" dt="2025-10-03T05:41:49.235" v="1220" actId="1076"/>
      <pc:docMkLst>
        <pc:docMk/>
      </pc:docMkLst>
      <pc:sldChg chg="modSp mod">
        <pc:chgData name="Gowtham k" userId="ed7ebd6042d1177f" providerId="LiveId" clId="{CAD2CD73-F215-4C2D-BE59-431335C6716A}" dt="2025-10-03T04:46:41.259" v="1006" actId="1076"/>
        <pc:sldMkLst>
          <pc:docMk/>
          <pc:sldMk cId="1687737681" sldId="257"/>
        </pc:sldMkLst>
        <pc:spChg chg="mod">
          <ac:chgData name="Gowtham k" userId="ed7ebd6042d1177f" providerId="LiveId" clId="{CAD2CD73-F215-4C2D-BE59-431335C6716A}" dt="2025-10-03T04:46:41.259" v="1006" actId="1076"/>
          <ac:spMkLst>
            <pc:docMk/>
            <pc:sldMk cId="1687737681" sldId="257"/>
            <ac:spMk id="2" creationId="{B3462136-3931-8DE8-65CE-1C784B04026A}"/>
          </ac:spMkLst>
        </pc:spChg>
      </pc:sldChg>
      <pc:sldChg chg="modSp mod">
        <pc:chgData name="Gowtham k" userId="ed7ebd6042d1177f" providerId="LiveId" clId="{CAD2CD73-F215-4C2D-BE59-431335C6716A}" dt="2025-10-03T04:47:08.039" v="1009" actId="27636"/>
        <pc:sldMkLst>
          <pc:docMk/>
          <pc:sldMk cId="310403017" sldId="258"/>
        </pc:sldMkLst>
        <pc:spChg chg="mod">
          <ac:chgData name="Gowtham k" userId="ed7ebd6042d1177f" providerId="LiveId" clId="{CAD2CD73-F215-4C2D-BE59-431335C6716A}" dt="2025-10-03T04:47:08.039" v="1009" actId="27636"/>
          <ac:spMkLst>
            <pc:docMk/>
            <pc:sldMk cId="310403017" sldId="258"/>
            <ac:spMk id="2" creationId="{B6B62666-F518-E5AC-7A9F-DB461097C860}"/>
          </ac:spMkLst>
        </pc:spChg>
      </pc:sldChg>
      <pc:sldChg chg="addSp delSp modSp mod">
        <pc:chgData name="Gowtham k" userId="ed7ebd6042d1177f" providerId="LiveId" clId="{CAD2CD73-F215-4C2D-BE59-431335C6716A}" dt="2025-10-03T04:46:50.142" v="1007" actId="113"/>
        <pc:sldMkLst>
          <pc:docMk/>
          <pc:sldMk cId="1478577543" sldId="259"/>
        </pc:sldMkLst>
        <pc:spChg chg="mod">
          <ac:chgData name="Gowtham k" userId="ed7ebd6042d1177f" providerId="LiveId" clId="{CAD2CD73-F215-4C2D-BE59-431335C6716A}" dt="2025-10-03T04:46:50.142" v="1007" actId="113"/>
          <ac:spMkLst>
            <pc:docMk/>
            <pc:sldMk cId="1478577543" sldId="259"/>
            <ac:spMk id="2" creationId="{5F167664-B8B8-E8DA-EEDC-A5A5806630A1}"/>
          </ac:spMkLst>
        </pc:spChg>
        <pc:spChg chg="mod">
          <ac:chgData name="Gowtham k" userId="ed7ebd6042d1177f" providerId="LiveId" clId="{CAD2CD73-F215-4C2D-BE59-431335C6716A}" dt="2025-10-02T18:39:26.831" v="453" actId="20577"/>
          <ac:spMkLst>
            <pc:docMk/>
            <pc:sldMk cId="1478577543" sldId="259"/>
            <ac:spMk id="3" creationId="{200EF3AC-5360-22D5-0EF5-8948AC413E43}"/>
          </ac:spMkLst>
        </pc:spChg>
        <pc:spChg chg="add">
          <ac:chgData name="Gowtham k" userId="ed7ebd6042d1177f" providerId="LiveId" clId="{CAD2CD73-F215-4C2D-BE59-431335C6716A}" dt="2025-10-02T18:14:45.218" v="3"/>
          <ac:spMkLst>
            <pc:docMk/>
            <pc:sldMk cId="1478577543" sldId="259"/>
            <ac:spMk id="4" creationId="{345147CB-4C3B-B2F6-21BF-CD5706739074}"/>
          </ac:spMkLst>
        </pc:spChg>
        <pc:spChg chg="mod">
          <ac:chgData name="Gowtham k" userId="ed7ebd6042d1177f" providerId="LiveId" clId="{CAD2CD73-F215-4C2D-BE59-431335C6716A}" dt="2025-10-02T18:15:27.293" v="304" actId="20577"/>
          <ac:spMkLst>
            <pc:docMk/>
            <pc:sldMk cId="1478577543" sldId="259"/>
            <ac:spMk id="6" creationId="{615FA5CD-7E9B-BA65-268B-6D9F3C0F3BD2}"/>
          </ac:spMkLst>
        </pc:spChg>
        <pc:spChg chg="add mod">
          <ac:chgData name="Gowtham k" userId="ed7ebd6042d1177f" providerId="LiveId" clId="{CAD2CD73-F215-4C2D-BE59-431335C6716A}" dt="2025-10-02T18:14:55.925" v="5"/>
          <ac:spMkLst>
            <pc:docMk/>
            <pc:sldMk cId="1478577543" sldId="259"/>
            <ac:spMk id="7" creationId="{703A4F1E-D123-6B06-0798-229110C6C0C0}"/>
          </ac:spMkLst>
        </pc:spChg>
        <pc:spChg chg="add">
          <ac:chgData name="Gowtham k" userId="ed7ebd6042d1177f" providerId="LiveId" clId="{CAD2CD73-F215-4C2D-BE59-431335C6716A}" dt="2025-10-02T18:15:08.376" v="6"/>
          <ac:spMkLst>
            <pc:docMk/>
            <pc:sldMk cId="1478577543" sldId="259"/>
            <ac:spMk id="8" creationId="{A72D9893-D6AA-8D9E-393E-7910821521FE}"/>
          </ac:spMkLst>
        </pc:spChg>
        <pc:spChg chg="add">
          <ac:chgData name="Gowtham k" userId="ed7ebd6042d1177f" providerId="LiveId" clId="{CAD2CD73-F215-4C2D-BE59-431335C6716A}" dt="2025-10-02T18:15:28.685" v="305"/>
          <ac:spMkLst>
            <pc:docMk/>
            <pc:sldMk cId="1478577543" sldId="259"/>
            <ac:spMk id="9" creationId="{D947BAA8-0399-1F67-4505-48FC86097E90}"/>
          </ac:spMkLst>
        </pc:spChg>
        <pc:spChg chg="add del mod">
          <ac:chgData name="Gowtham k" userId="ed7ebd6042d1177f" providerId="LiveId" clId="{CAD2CD73-F215-4C2D-BE59-431335C6716A}" dt="2025-10-02T18:39:41.817" v="455" actId="1076"/>
          <ac:spMkLst>
            <pc:docMk/>
            <pc:sldMk cId="1478577543" sldId="259"/>
            <ac:spMk id="10" creationId="{923101C1-14CE-5AF1-5739-B92FF3E7C609}"/>
          </ac:spMkLst>
        </pc:spChg>
        <pc:picChg chg="mod">
          <ac:chgData name="Gowtham k" userId="ed7ebd6042d1177f" providerId="LiveId" clId="{CAD2CD73-F215-4C2D-BE59-431335C6716A}" dt="2025-10-02T18:39:45.919" v="456" actId="1076"/>
          <ac:picMkLst>
            <pc:docMk/>
            <pc:sldMk cId="1478577543" sldId="259"/>
            <ac:picMk id="5" creationId="{A7441DA8-FAA9-8F05-FFEC-3EE9013E7257}"/>
          </ac:picMkLst>
        </pc:picChg>
      </pc:sldChg>
      <pc:sldChg chg="addSp delSp modSp new mod modClrScheme chgLayout">
        <pc:chgData name="Gowtham k" userId="ed7ebd6042d1177f" providerId="LiveId" clId="{CAD2CD73-F215-4C2D-BE59-431335C6716A}" dt="2025-10-03T04:47:20.502" v="1011" actId="27636"/>
        <pc:sldMkLst>
          <pc:docMk/>
          <pc:sldMk cId="1801446004" sldId="260"/>
        </pc:sldMkLst>
        <pc:spChg chg="mod ord">
          <ac:chgData name="Gowtham k" userId="ed7ebd6042d1177f" providerId="LiveId" clId="{CAD2CD73-F215-4C2D-BE59-431335C6716A}" dt="2025-10-03T04:47:20.502" v="1011" actId="27636"/>
          <ac:spMkLst>
            <pc:docMk/>
            <pc:sldMk cId="1801446004" sldId="260"/>
            <ac:spMk id="2" creationId="{6609F5CB-4564-974A-7242-7D36864162F7}"/>
          </ac:spMkLst>
        </pc:spChg>
        <pc:spChg chg="del">
          <ac:chgData name="Gowtham k" userId="ed7ebd6042d1177f" providerId="LiveId" clId="{CAD2CD73-F215-4C2D-BE59-431335C6716A}" dt="2025-10-02T18:29:49.273" v="351" actId="22"/>
          <ac:spMkLst>
            <pc:docMk/>
            <pc:sldMk cId="1801446004" sldId="260"/>
            <ac:spMk id="3" creationId="{B759D8AD-1BF2-2D83-2D02-F3E47425A910}"/>
          </ac:spMkLst>
        </pc:spChg>
        <pc:spChg chg="add del mod ord">
          <ac:chgData name="Gowtham k" userId="ed7ebd6042d1177f" providerId="LiveId" clId="{CAD2CD73-F215-4C2D-BE59-431335C6716A}" dt="2025-10-02T18:34:48.233" v="391" actId="700"/>
          <ac:spMkLst>
            <pc:docMk/>
            <pc:sldMk cId="1801446004" sldId="260"/>
            <ac:spMk id="13" creationId="{BAC040B2-DC6B-9C94-0124-0FBC03421AF5}"/>
          </ac:spMkLst>
        </pc:spChg>
        <pc:spChg chg="add del mod ord">
          <ac:chgData name="Gowtham k" userId="ed7ebd6042d1177f" providerId="LiveId" clId="{CAD2CD73-F215-4C2D-BE59-431335C6716A}" dt="2025-10-02T18:35:05.888" v="398" actId="700"/>
          <ac:spMkLst>
            <pc:docMk/>
            <pc:sldMk cId="1801446004" sldId="260"/>
            <ac:spMk id="14" creationId="{553DFF4F-9DD9-536A-B363-DBAA755E9C65}"/>
          </ac:spMkLst>
        </pc:spChg>
        <pc:spChg chg="add mod">
          <ac:chgData name="Gowtham k" userId="ed7ebd6042d1177f" providerId="LiveId" clId="{CAD2CD73-F215-4C2D-BE59-431335C6716A}" dt="2025-10-02T18:47:37.587" v="469" actId="20577"/>
          <ac:spMkLst>
            <pc:docMk/>
            <pc:sldMk cId="1801446004" sldId="260"/>
            <ac:spMk id="16" creationId="{8DCDF6C4-8381-A61E-E6B4-8BD3B14D434E}"/>
          </ac:spMkLst>
        </pc:spChg>
        <pc:picChg chg="add mod ord">
          <ac:chgData name="Gowtham k" userId="ed7ebd6042d1177f" providerId="LiveId" clId="{CAD2CD73-F215-4C2D-BE59-431335C6716A}" dt="2025-10-02T18:35:05.888" v="398" actId="700"/>
          <ac:picMkLst>
            <pc:docMk/>
            <pc:sldMk cId="1801446004" sldId="260"/>
            <ac:picMk id="5" creationId="{4C37BE64-67DE-A22A-661D-D28C72D2AF92}"/>
          </ac:picMkLst>
        </pc:picChg>
        <pc:picChg chg="add del mod">
          <ac:chgData name="Gowtham k" userId="ed7ebd6042d1177f" providerId="LiveId" clId="{CAD2CD73-F215-4C2D-BE59-431335C6716A}" dt="2025-10-02T18:30:41.026" v="358" actId="478"/>
          <ac:picMkLst>
            <pc:docMk/>
            <pc:sldMk cId="1801446004" sldId="260"/>
            <ac:picMk id="6" creationId="{2A49FBC0-3D23-5181-6E1E-F3B13F291B41}"/>
          </ac:picMkLst>
        </pc:picChg>
        <pc:picChg chg="add mod">
          <ac:chgData name="Gowtham k" userId="ed7ebd6042d1177f" providerId="LiveId" clId="{CAD2CD73-F215-4C2D-BE59-431335C6716A}" dt="2025-10-02T18:33:49.191" v="382" actId="14100"/>
          <ac:picMkLst>
            <pc:docMk/>
            <pc:sldMk cId="1801446004" sldId="260"/>
            <ac:picMk id="8" creationId="{8BE0F6E0-7BFD-A7DF-3152-613AA276E34C}"/>
          </ac:picMkLst>
        </pc:picChg>
        <pc:picChg chg="add mod">
          <ac:chgData name="Gowtham k" userId="ed7ebd6042d1177f" providerId="LiveId" clId="{CAD2CD73-F215-4C2D-BE59-431335C6716A}" dt="2025-10-02T18:34:00.371" v="386" actId="14100"/>
          <ac:picMkLst>
            <pc:docMk/>
            <pc:sldMk cId="1801446004" sldId="260"/>
            <ac:picMk id="10" creationId="{B440F0E0-7CA3-DDF7-9294-BC2CFF0B87BC}"/>
          </ac:picMkLst>
        </pc:picChg>
        <pc:picChg chg="add mod">
          <ac:chgData name="Gowtham k" userId="ed7ebd6042d1177f" providerId="LiveId" clId="{CAD2CD73-F215-4C2D-BE59-431335C6716A}" dt="2025-10-02T18:34:05.475" v="387" actId="14100"/>
          <ac:picMkLst>
            <pc:docMk/>
            <pc:sldMk cId="1801446004" sldId="260"/>
            <ac:picMk id="12" creationId="{6A6059F8-9626-F2D3-DC0C-1DD2DD30903E}"/>
          </ac:picMkLst>
        </pc:picChg>
      </pc:sldChg>
      <pc:sldChg chg="addSp delSp modSp new mod">
        <pc:chgData name="Gowtham k" userId="ed7ebd6042d1177f" providerId="LiveId" clId="{CAD2CD73-F215-4C2D-BE59-431335C6716A}" dt="2025-10-03T04:47:28.308" v="1012" actId="113"/>
        <pc:sldMkLst>
          <pc:docMk/>
          <pc:sldMk cId="1740167199" sldId="261"/>
        </pc:sldMkLst>
        <pc:spChg chg="mod">
          <ac:chgData name="Gowtham k" userId="ed7ebd6042d1177f" providerId="LiveId" clId="{CAD2CD73-F215-4C2D-BE59-431335C6716A}" dt="2025-10-03T04:47:28.308" v="1012" actId="113"/>
          <ac:spMkLst>
            <pc:docMk/>
            <pc:sldMk cId="1740167199" sldId="261"/>
            <ac:spMk id="2" creationId="{2FA0EA1B-C65C-DDB8-5D84-F1C3A7DDAD85}"/>
          </ac:spMkLst>
        </pc:spChg>
        <pc:spChg chg="del mod">
          <ac:chgData name="Gowtham k" userId="ed7ebd6042d1177f" providerId="LiveId" clId="{CAD2CD73-F215-4C2D-BE59-431335C6716A}" dt="2025-10-03T03:38:39.582" v="511" actId="12084"/>
          <ac:spMkLst>
            <pc:docMk/>
            <pc:sldMk cId="1740167199" sldId="261"/>
            <ac:spMk id="3" creationId="{8BB77D1F-921B-79E1-1089-D1DAF45EAF45}"/>
          </ac:spMkLst>
        </pc:spChg>
        <pc:spChg chg="add del mod">
          <ac:chgData name="Gowtham k" userId="ed7ebd6042d1177f" providerId="LiveId" clId="{CAD2CD73-F215-4C2D-BE59-431335C6716A}" dt="2025-10-03T03:40:34.768" v="538" actId="478"/>
          <ac:spMkLst>
            <pc:docMk/>
            <pc:sldMk cId="1740167199" sldId="261"/>
            <ac:spMk id="5" creationId="{8DC4DD30-549E-994E-A7B4-384FFCF1F158}"/>
          </ac:spMkLst>
        </pc:spChg>
        <pc:spChg chg="add mod">
          <ac:chgData name="Gowtham k" userId="ed7ebd6042d1177f" providerId="LiveId" clId="{CAD2CD73-F215-4C2D-BE59-431335C6716A}" dt="2025-10-03T03:55:09.164" v="809" actId="27636"/>
          <ac:spMkLst>
            <pc:docMk/>
            <pc:sldMk cId="1740167199" sldId="261"/>
            <ac:spMk id="7" creationId="{6A2D5543-C5C5-96E3-B725-10E60DFBB47B}"/>
          </ac:spMkLst>
        </pc:spChg>
        <pc:spChg chg="add del mod">
          <ac:chgData name="Gowtham k" userId="ed7ebd6042d1177f" providerId="LiveId" clId="{CAD2CD73-F215-4C2D-BE59-431335C6716A}" dt="2025-10-03T03:43:54.856" v="624" actId="14100"/>
          <ac:spMkLst>
            <pc:docMk/>
            <pc:sldMk cId="1740167199" sldId="261"/>
            <ac:spMk id="8" creationId="{C7A32387-74EE-D191-9829-5DB4ED86753F}"/>
          </ac:spMkLst>
        </pc:spChg>
        <pc:spChg chg="add mod">
          <ac:chgData name="Gowtham k" userId="ed7ebd6042d1177f" providerId="LiveId" clId="{CAD2CD73-F215-4C2D-BE59-431335C6716A}" dt="2025-10-03T03:43:58.268" v="625" actId="1076"/>
          <ac:spMkLst>
            <pc:docMk/>
            <pc:sldMk cId="1740167199" sldId="261"/>
            <ac:spMk id="9" creationId="{F3D1BBEB-5151-FCA3-5417-4622CEDDB468}"/>
          </ac:spMkLst>
        </pc:spChg>
        <pc:spChg chg="add mod">
          <ac:chgData name="Gowtham k" userId="ed7ebd6042d1177f" providerId="LiveId" clId="{CAD2CD73-F215-4C2D-BE59-431335C6716A}" dt="2025-10-03T03:44:09.758" v="627" actId="14100"/>
          <ac:spMkLst>
            <pc:docMk/>
            <pc:sldMk cId="1740167199" sldId="261"/>
            <ac:spMk id="10" creationId="{FEF6F51A-A729-A01D-60C0-2DB78D08ADB4}"/>
          </ac:spMkLst>
        </pc:spChg>
        <pc:spChg chg="add mod">
          <ac:chgData name="Gowtham k" userId="ed7ebd6042d1177f" providerId="LiveId" clId="{CAD2CD73-F215-4C2D-BE59-431335C6716A}" dt="2025-10-03T03:44:12.132" v="628" actId="1076"/>
          <ac:spMkLst>
            <pc:docMk/>
            <pc:sldMk cId="1740167199" sldId="261"/>
            <ac:spMk id="11" creationId="{6DA04AB4-ED11-FFE6-BF29-38C87B926130}"/>
          </ac:spMkLst>
        </pc:spChg>
        <pc:spChg chg="add mod">
          <ac:chgData name="Gowtham k" userId="ed7ebd6042d1177f" providerId="LiveId" clId="{CAD2CD73-F215-4C2D-BE59-431335C6716A}" dt="2025-10-03T03:46:09.257" v="655" actId="1076"/>
          <ac:spMkLst>
            <pc:docMk/>
            <pc:sldMk cId="1740167199" sldId="261"/>
            <ac:spMk id="12" creationId="{3E086681-0B2A-D096-3814-F1222967425D}"/>
          </ac:spMkLst>
        </pc:spChg>
        <pc:spChg chg="add mod">
          <ac:chgData name="Gowtham k" userId="ed7ebd6042d1177f" providerId="LiveId" clId="{CAD2CD73-F215-4C2D-BE59-431335C6716A}" dt="2025-10-03T03:46:38.514" v="659"/>
          <ac:spMkLst>
            <pc:docMk/>
            <pc:sldMk cId="1740167199" sldId="261"/>
            <ac:spMk id="13" creationId="{D127AD74-AC2D-485C-B958-B336EFF91E0B}"/>
          </ac:spMkLst>
        </pc:spChg>
        <pc:spChg chg="add mod">
          <ac:chgData name="Gowtham k" userId="ed7ebd6042d1177f" providerId="LiveId" clId="{CAD2CD73-F215-4C2D-BE59-431335C6716A}" dt="2025-10-03T03:46:14.186" v="656" actId="1076"/>
          <ac:spMkLst>
            <pc:docMk/>
            <pc:sldMk cId="1740167199" sldId="261"/>
            <ac:spMk id="14" creationId="{6122BBD9-D456-9AA0-DE9F-E83476F3F598}"/>
          </ac:spMkLst>
        </pc:spChg>
        <pc:spChg chg="add mod">
          <ac:chgData name="Gowtham k" userId="ed7ebd6042d1177f" providerId="LiveId" clId="{CAD2CD73-F215-4C2D-BE59-431335C6716A}" dt="2025-10-03T03:54:48.797" v="796" actId="1076"/>
          <ac:spMkLst>
            <pc:docMk/>
            <pc:sldMk cId="1740167199" sldId="261"/>
            <ac:spMk id="15" creationId="{3CE937A9-BF44-BB6E-9A05-03A571E54279}"/>
          </ac:spMkLst>
        </pc:spChg>
        <pc:spChg chg="add mod">
          <ac:chgData name="Gowtham k" userId="ed7ebd6042d1177f" providerId="LiveId" clId="{CAD2CD73-F215-4C2D-BE59-431335C6716A}" dt="2025-10-03T03:54:40.230" v="795"/>
          <ac:spMkLst>
            <pc:docMk/>
            <pc:sldMk cId="1740167199" sldId="261"/>
            <ac:spMk id="16" creationId="{849C64F4-55B1-309D-636C-3AB3DE79C483}"/>
          </ac:spMkLst>
        </pc:spChg>
        <pc:graphicFrameChg chg="add del mod">
          <ac:chgData name="Gowtham k" userId="ed7ebd6042d1177f" providerId="LiveId" clId="{CAD2CD73-F215-4C2D-BE59-431335C6716A}" dt="2025-10-03T03:40:38.359" v="539" actId="478"/>
          <ac:graphicFrameMkLst>
            <pc:docMk/>
            <pc:sldMk cId="1740167199" sldId="261"/>
            <ac:graphicFrameMk id="4" creationId="{D8E91317-BEAF-C8AA-787F-EC37C356D31C}"/>
          </ac:graphicFrameMkLst>
        </pc:graphicFrameChg>
      </pc:sldChg>
      <pc:sldChg chg="addSp delSp modSp new mod">
        <pc:chgData name="Gowtham k" userId="ed7ebd6042d1177f" providerId="LiveId" clId="{CAD2CD73-F215-4C2D-BE59-431335C6716A}" dt="2025-10-03T05:01:20.306" v="1090" actId="1076"/>
        <pc:sldMkLst>
          <pc:docMk/>
          <pc:sldMk cId="4161452438" sldId="262"/>
        </pc:sldMkLst>
        <pc:spChg chg="mod">
          <ac:chgData name="Gowtham k" userId="ed7ebd6042d1177f" providerId="LiveId" clId="{CAD2CD73-F215-4C2D-BE59-431335C6716A}" dt="2025-10-03T04:47:39.579" v="1013" actId="113"/>
          <ac:spMkLst>
            <pc:docMk/>
            <pc:sldMk cId="4161452438" sldId="262"/>
            <ac:spMk id="2" creationId="{5E6F8768-C5C9-7A1F-EF0C-A01E9E2C2ADA}"/>
          </ac:spMkLst>
        </pc:spChg>
        <pc:spChg chg="mod">
          <ac:chgData name="Gowtham k" userId="ed7ebd6042d1177f" providerId="LiveId" clId="{CAD2CD73-F215-4C2D-BE59-431335C6716A}" dt="2025-10-03T05:01:17.322" v="1089" actId="1076"/>
          <ac:spMkLst>
            <pc:docMk/>
            <pc:sldMk cId="4161452438" sldId="262"/>
            <ac:spMk id="3" creationId="{0B39E7CC-E146-6AAF-2C8C-E623B5299CB5}"/>
          </ac:spMkLst>
        </pc:spChg>
        <pc:spChg chg="add del mod">
          <ac:chgData name="Gowtham k" userId="ed7ebd6042d1177f" providerId="LiveId" clId="{CAD2CD73-F215-4C2D-BE59-431335C6716A}" dt="2025-10-03T04:23:58.642" v="872" actId="22"/>
          <ac:spMkLst>
            <pc:docMk/>
            <pc:sldMk cId="4161452438" sldId="262"/>
            <ac:spMk id="5" creationId="{7C531736-5CAD-5876-517E-C1142F4C1337}"/>
          </ac:spMkLst>
        </pc:spChg>
        <pc:spChg chg="add mod">
          <ac:chgData name="Gowtham k" userId="ed7ebd6042d1177f" providerId="LiveId" clId="{CAD2CD73-F215-4C2D-BE59-431335C6716A}" dt="2025-10-03T04:52:42.614" v="1016" actId="207"/>
          <ac:spMkLst>
            <pc:docMk/>
            <pc:sldMk cId="4161452438" sldId="262"/>
            <ac:spMk id="8" creationId="{B7214616-E53C-49EC-8600-A2293CF8F2EC}"/>
          </ac:spMkLst>
        </pc:spChg>
        <pc:spChg chg="add mod">
          <ac:chgData name="Gowtham k" userId="ed7ebd6042d1177f" providerId="LiveId" clId="{CAD2CD73-F215-4C2D-BE59-431335C6716A}" dt="2025-10-03T04:52:47.341" v="1017" actId="207"/>
          <ac:spMkLst>
            <pc:docMk/>
            <pc:sldMk cId="4161452438" sldId="262"/>
            <ac:spMk id="11" creationId="{5141AAF5-5322-A878-FEC7-84E36CD0E777}"/>
          </ac:spMkLst>
        </pc:spChg>
        <pc:spChg chg="add mod">
          <ac:chgData name="Gowtham k" userId="ed7ebd6042d1177f" providerId="LiveId" clId="{CAD2CD73-F215-4C2D-BE59-431335C6716A}" dt="2025-10-03T05:01:20.306" v="1090" actId="1076"/>
          <ac:spMkLst>
            <pc:docMk/>
            <pc:sldMk cId="4161452438" sldId="262"/>
            <ac:spMk id="15" creationId="{AB87BB02-4DDC-2043-0898-7DD7E320F9CF}"/>
          </ac:spMkLst>
        </pc:spChg>
        <pc:picChg chg="add mod">
          <ac:chgData name="Gowtham k" userId="ed7ebd6042d1177f" providerId="LiveId" clId="{CAD2CD73-F215-4C2D-BE59-431335C6716A}" dt="2025-10-03T04:32:00.391" v="930" actId="1076"/>
          <ac:picMkLst>
            <pc:docMk/>
            <pc:sldMk cId="4161452438" sldId="262"/>
            <ac:picMk id="7" creationId="{1E1D33A8-7ED7-46C9-1379-58C403B6A16E}"/>
          </ac:picMkLst>
        </pc:picChg>
        <pc:picChg chg="add del mod">
          <ac:chgData name="Gowtham k" userId="ed7ebd6042d1177f" providerId="LiveId" clId="{CAD2CD73-F215-4C2D-BE59-431335C6716A}" dt="2025-10-03T04:30:30.196" v="920" actId="478"/>
          <ac:picMkLst>
            <pc:docMk/>
            <pc:sldMk cId="4161452438" sldId="262"/>
            <ac:picMk id="10" creationId="{4143D001-EFED-A272-097F-6B1459656E6A}"/>
          </ac:picMkLst>
        </pc:picChg>
        <pc:picChg chg="add mod">
          <ac:chgData name="Gowtham k" userId="ed7ebd6042d1177f" providerId="LiveId" clId="{CAD2CD73-F215-4C2D-BE59-431335C6716A}" dt="2025-10-03T04:31:34.161" v="927" actId="27349"/>
          <ac:picMkLst>
            <pc:docMk/>
            <pc:sldMk cId="4161452438" sldId="262"/>
            <ac:picMk id="13" creationId="{828813DB-9437-C5D9-B62E-4DB5B3CB8202}"/>
          </ac:picMkLst>
        </pc:picChg>
      </pc:sldChg>
      <pc:sldChg chg="addSp delSp modSp new mod">
        <pc:chgData name="Gowtham k" userId="ed7ebd6042d1177f" providerId="LiveId" clId="{CAD2CD73-F215-4C2D-BE59-431335C6716A}" dt="2025-10-03T05:02:21.787" v="1113" actId="1076"/>
        <pc:sldMkLst>
          <pc:docMk/>
          <pc:sldMk cId="3798642903" sldId="263"/>
        </pc:sldMkLst>
        <pc:spChg chg="mod">
          <ac:chgData name="Gowtham k" userId="ed7ebd6042d1177f" providerId="LiveId" clId="{CAD2CD73-F215-4C2D-BE59-431335C6716A}" dt="2025-10-03T04:56:15.900" v="1027" actId="113"/>
          <ac:spMkLst>
            <pc:docMk/>
            <pc:sldMk cId="3798642903" sldId="263"/>
            <ac:spMk id="2" creationId="{49DF883B-1881-CE2B-3DF2-A75DC1123E84}"/>
          </ac:spMkLst>
        </pc:spChg>
        <pc:spChg chg="add del mod">
          <ac:chgData name="Gowtham k" userId="ed7ebd6042d1177f" providerId="LiveId" clId="{CAD2CD73-F215-4C2D-BE59-431335C6716A}" dt="2025-10-03T05:02:21.787" v="1113" actId="1076"/>
          <ac:spMkLst>
            <pc:docMk/>
            <pc:sldMk cId="3798642903" sldId="263"/>
            <ac:spMk id="3" creationId="{EE835141-0403-1EC2-00E2-D8B04731E556}"/>
          </ac:spMkLst>
        </pc:spChg>
        <pc:spChg chg="add del mod">
          <ac:chgData name="Gowtham k" userId="ed7ebd6042d1177f" providerId="LiveId" clId="{CAD2CD73-F215-4C2D-BE59-431335C6716A}" dt="2025-10-03T04:57:48.236" v="1062" actId="21"/>
          <ac:spMkLst>
            <pc:docMk/>
            <pc:sldMk cId="3798642903" sldId="263"/>
            <ac:spMk id="5" creationId="{FAEB29E4-58E5-0050-C09B-AD6F9F5285DA}"/>
          </ac:spMkLst>
        </pc:spChg>
        <pc:spChg chg="add mod">
          <ac:chgData name="Gowtham k" userId="ed7ebd6042d1177f" providerId="LiveId" clId="{CAD2CD73-F215-4C2D-BE59-431335C6716A}" dt="2025-10-03T05:00:02.306" v="1087" actId="1076"/>
          <ac:spMkLst>
            <pc:docMk/>
            <pc:sldMk cId="3798642903" sldId="263"/>
            <ac:spMk id="6" creationId="{05F98270-85DC-03EA-B4C4-652D5646E0BD}"/>
          </ac:spMkLst>
        </pc:spChg>
      </pc:sldChg>
      <pc:sldChg chg="addSp modSp new mod">
        <pc:chgData name="Gowtham k" userId="ed7ebd6042d1177f" providerId="LiveId" clId="{CAD2CD73-F215-4C2D-BE59-431335C6716A}" dt="2025-10-03T05:26:21.298" v="1175" actId="14861"/>
        <pc:sldMkLst>
          <pc:docMk/>
          <pc:sldMk cId="70963885" sldId="264"/>
        </pc:sldMkLst>
        <pc:spChg chg="mod">
          <ac:chgData name="Gowtham k" userId="ed7ebd6042d1177f" providerId="LiveId" clId="{CAD2CD73-F215-4C2D-BE59-431335C6716A}" dt="2025-10-03T05:08:50.798" v="1123" actId="1076"/>
          <ac:spMkLst>
            <pc:docMk/>
            <pc:sldMk cId="70963885" sldId="264"/>
            <ac:spMk id="2" creationId="{A607D3EC-98FC-3DEC-7B27-0B4632F52C7F}"/>
          </ac:spMkLst>
        </pc:spChg>
        <pc:spChg chg="mod">
          <ac:chgData name="Gowtham k" userId="ed7ebd6042d1177f" providerId="LiveId" clId="{CAD2CD73-F215-4C2D-BE59-431335C6716A}" dt="2025-10-03T05:14:47.004" v="1141" actId="1076"/>
          <ac:spMkLst>
            <pc:docMk/>
            <pc:sldMk cId="70963885" sldId="264"/>
            <ac:spMk id="3" creationId="{43CC1455-FFDB-E72E-0B9C-55B4FEC979B4}"/>
          </ac:spMkLst>
        </pc:spChg>
        <pc:picChg chg="add mod">
          <ac:chgData name="Gowtham k" userId="ed7ebd6042d1177f" providerId="LiveId" clId="{CAD2CD73-F215-4C2D-BE59-431335C6716A}" dt="2025-10-03T05:26:21.298" v="1175" actId="14861"/>
          <ac:picMkLst>
            <pc:docMk/>
            <pc:sldMk cId="70963885" sldId="264"/>
            <ac:picMk id="5" creationId="{8521FD9F-033D-BB3B-A3FC-8A5506193080}"/>
          </ac:picMkLst>
        </pc:picChg>
        <pc:picChg chg="add mod">
          <ac:chgData name="Gowtham k" userId="ed7ebd6042d1177f" providerId="LiveId" clId="{CAD2CD73-F215-4C2D-BE59-431335C6716A}" dt="2025-10-03T05:23:51.150" v="1174" actId="1076"/>
          <ac:picMkLst>
            <pc:docMk/>
            <pc:sldMk cId="70963885" sldId="264"/>
            <ac:picMk id="7" creationId="{75C2B927-7A3C-2F43-537B-713F3F8927FE}"/>
          </ac:picMkLst>
        </pc:picChg>
      </pc:sldChg>
      <pc:sldChg chg="delSp modSp new mod">
        <pc:chgData name="Gowtham k" userId="ed7ebd6042d1177f" providerId="LiveId" clId="{CAD2CD73-F215-4C2D-BE59-431335C6716A}" dt="2025-10-03T05:41:49.235" v="1220" actId="1076"/>
        <pc:sldMkLst>
          <pc:docMk/>
          <pc:sldMk cId="4187220031" sldId="265"/>
        </pc:sldMkLst>
        <pc:spChg chg="mod">
          <ac:chgData name="Gowtham k" userId="ed7ebd6042d1177f" providerId="LiveId" clId="{CAD2CD73-F215-4C2D-BE59-431335C6716A}" dt="2025-10-03T05:41:49.235" v="1220" actId="1076"/>
          <ac:spMkLst>
            <pc:docMk/>
            <pc:sldMk cId="4187220031" sldId="265"/>
            <ac:spMk id="2" creationId="{38727DBF-40D3-CF23-6145-61AAB984683E}"/>
          </ac:spMkLst>
        </pc:spChg>
        <pc:spChg chg="del">
          <ac:chgData name="Gowtham k" userId="ed7ebd6042d1177f" providerId="LiveId" clId="{CAD2CD73-F215-4C2D-BE59-431335C6716A}" dt="2025-10-03T05:40:45.727" v="1177" actId="478"/>
          <ac:spMkLst>
            <pc:docMk/>
            <pc:sldMk cId="4187220031" sldId="265"/>
            <ac:spMk id="3" creationId="{5A22A84F-5E7D-5205-7BF9-4D747BFCA2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1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2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3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0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805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55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3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05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04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2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5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9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46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70870B-10D0-4B61-8136-10567F8DA287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B2AC1A-2307-4967-9C26-EDED7CDD15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8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5160-D5EB-3607-D1F7-EF4EF8387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IPL Match Winner Prediction Using Machine Learning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0AAA4-377E-0B73-E21B-BA5FD680F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Gowtham K</a:t>
            </a:r>
          </a:p>
        </p:txBody>
      </p:sp>
    </p:spTree>
    <p:extLst>
      <p:ext uri="{BB962C8B-B14F-4D97-AF65-F5344CB8AC3E}">
        <p14:creationId xmlns:p14="http://schemas.microsoft.com/office/powerpoint/2010/main" val="389039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7DBF-40D3-CF23-6145-61AAB984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527" y="2176272"/>
            <a:ext cx="4669601" cy="1709927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2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2136-3931-8DE8-65CE-1C784B04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831" y="274321"/>
            <a:ext cx="3453449" cy="64008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B99F-1EF5-ECBE-BB1A-5FB96601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64" y="1325881"/>
            <a:ext cx="9847959" cy="47122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Problem: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predicting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winner of IPL cricket matches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machine learning techniques.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use historical match data to create a reliable prediction system that identifies the probable winner of a match.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Explanation Of The Dataset: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 key features such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season, teams, toss details, match result, and venue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processed and analyzed using Python libraries like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Matplotlib, and Seaborn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both numerical and categorical features, suitable for supervised learning.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preprocess and analyze the IPL dataset.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predictive models using algorithms like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SVM, KNN, Decision Tree, Random Forest, and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using metrics such as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and F1-score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tune hyperparameters and select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73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66-F518-E5AC-7A9F-DB461097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503" y="192026"/>
            <a:ext cx="5510849" cy="72237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6C94F-23E4-ACA2-88A7-657CF51DD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5822" y="914402"/>
            <a:ext cx="743417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historical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IPL match 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columns include: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year of the IPL season.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Team1 &amp; Team2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Competing teams.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 Winner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Team winning the toss.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Whether the toss winner chose to bat or field.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Stadium where the match was played.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Winner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Team that won the match.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of the 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Best-performing player.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 By Runs / Wickets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Margin of victory.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Date when the match took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364D0-F8E4-4F00-C126-6706E987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58" y="3867912"/>
            <a:ext cx="8622890" cy="27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7664-B8B8-E8DA-EEDC-A5A5806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276" y="228599"/>
            <a:ext cx="3928937" cy="1060705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F3AC-5360-22D5-0EF5-8948AC41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1782" y="1225296"/>
            <a:ext cx="9479345" cy="246888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column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standard format (YYYY-MM-DD).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team names.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duplicates, if any.</a:t>
            </a:r>
          </a:p>
          <a:p>
            <a:pPr marL="0" indent="0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player of match values with "Winner Player".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 values in critical columns (teams, season, venue, winner)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41DA8-FAA9-8F05-FFEC-3EE9013E7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52" y="3668292"/>
            <a:ext cx="5032249" cy="286043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5FA5CD-7E9B-BA65-268B-6D9F3C0F3BD2}"/>
              </a:ext>
            </a:extLst>
          </p:cNvPr>
          <p:cNvSpPr txBox="1">
            <a:spLocks/>
          </p:cNvSpPr>
          <p:nvPr/>
        </p:nvSpPr>
        <p:spPr>
          <a:xfrm>
            <a:off x="7281740" y="3694176"/>
            <a:ext cx="4470401" cy="2468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23101C1-14CE-5AF1-5739-B92FF3E7C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063" y="3512844"/>
            <a:ext cx="403257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dropping rows with missing values, logical replacements are applied.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(team–city mapping, winner mapping) is used to fill missing data.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improves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quality and model reliability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losing information.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categorical and textual columns are complete before encoding for ML.</a:t>
            </a:r>
          </a:p>
        </p:txBody>
      </p:sp>
    </p:spTree>
    <p:extLst>
      <p:ext uri="{BB962C8B-B14F-4D97-AF65-F5344CB8AC3E}">
        <p14:creationId xmlns:p14="http://schemas.microsoft.com/office/powerpoint/2010/main" val="14785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F5CB-4564-974A-7242-7D36864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352" y="94168"/>
            <a:ext cx="7162384" cy="774032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7BE64-67DE-A22A-661D-D28C72D2A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05" y="1198188"/>
            <a:ext cx="3118212" cy="2230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0F6E0-7BFD-A7DF-3152-613AA276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04" y="1218240"/>
            <a:ext cx="2592603" cy="2210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40F0E0-7CA3-DDF7-9294-BC2CFF0B8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505" y="3547870"/>
            <a:ext cx="2592602" cy="26243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059F8-9626-F2D3-DC0C-1DD2DD309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505" y="3547872"/>
            <a:ext cx="3118212" cy="26243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CDF6C4-8381-A61E-E6B4-8BD3B14D434E}"/>
              </a:ext>
            </a:extLst>
          </p:cNvPr>
          <p:cNvSpPr txBox="1"/>
          <p:nvPr/>
        </p:nvSpPr>
        <p:spPr>
          <a:xfrm>
            <a:off x="7783830" y="1198188"/>
            <a:ext cx="37833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EDA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Successful Teams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Mumbai Indians, Chennai Super Kings, and Kolkata Knight Riders are among the top-performing teams with the highest overall wins.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Teams prefer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first (61.2%)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bat first (38.8%), highlighting the advantage of chasing.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 by Wickets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majority of matches are won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10 wickets intact or small margins (6–8 wickets)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dominance in some games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 by Runs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Most matches are won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run margins (under 20 runs)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run-defending victories are often close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4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A1B-C65C-DDB8-5D84-F1C3A7DD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5223" y="265177"/>
            <a:ext cx="4029522" cy="768096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2D5543-C5C5-96E3-B725-10E60DFB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372" y="2645663"/>
            <a:ext cx="2130552" cy="22296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A32387-74EE-D191-9829-5DB4ED86753F}"/>
              </a:ext>
            </a:extLst>
          </p:cNvPr>
          <p:cNvSpPr/>
          <p:nvPr/>
        </p:nvSpPr>
        <p:spPr>
          <a:xfrm>
            <a:off x="1508760" y="1423416"/>
            <a:ext cx="1975104" cy="1036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 </a:t>
            </a:r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3D1BBEB-5151-FCA3-5417-4622CEDDB468}"/>
              </a:ext>
            </a:extLst>
          </p:cNvPr>
          <p:cNvSpPr/>
          <p:nvPr/>
        </p:nvSpPr>
        <p:spPr>
          <a:xfrm>
            <a:off x="3639312" y="1763268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6F51A-A729-A01D-60C0-2DB78D08ADB4}"/>
              </a:ext>
            </a:extLst>
          </p:cNvPr>
          <p:cNvSpPr/>
          <p:nvPr/>
        </p:nvSpPr>
        <p:spPr>
          <a:xfrm>
            <a:off x="4197096" y="1429512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 </a:t>
            </a:r>
            <a:endParaRPr lang="en-IN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DA04AB4-ED11-FFE6-BF29-38C87B926130}"/>
              </a:ext>
            </a:extLst>
          </p:cNvPr>
          <p:cNvSpPr/>
          <p:nvPr/>
        </p:nvSpPr>
        <p:spPr>
          <a:xfrm>
            <a:off x="6327648" y="1697736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086681-0B2A-D096-3814-F1222967425D}"/>
              </a:ext>
            </a:extLst>
          </p:cNvPr>
          <p:cNvSpPr/>
          <p:nvPr/>
        </p:nvSpPr>
        <p:spPr>
          <a:xfrm>
            <a:off x="6939501" y="1357121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Hyperparameter tuning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27AD74-AC2D-485C-B958-B336EFF91E0B}"/>
              </a:ext>
            </a:extLst>
          </p:cNvPr>
          <p:cNvSpPr/>
          <p:nvPr/>
        </p:nvSpPr>
        <p:spPr>
          <a:xfrm>
            <a:off x="9681906" y="1309116"/>
            <a:ext cx="1975104" cy="10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 metrics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22BBD9-D456-9AA0-DE9F-E83476F3F598}"/>
              </a:ext>
            </a:extLst>
          </p:cNvPr>
          <p:cNvSpPr/>
          <p:nvPr/>
        </p:nvSpPr>
        <p:spPr>
          <a:xfrm>
            <a:off x="9124122" y="1655064"/>
            <a:ext cx="402336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CE937A9-BF44-BB6E-9A05-03A571E54279}"/>
              </a:ext>
            </a:extLst>
          </p:cNvPr>
          <p:cNvSpPr txBox="1">
            <a:spLocks/>
          </p:cNvSpPr>
          <p:nvPr/>
        </p:nvSpPr>
        <p:spPr>
          <a:xfrm>
            <a:off x="7030941" y="2645663"/>
            <a:ext cx="1975104" cy="874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849C64F4-55B1-309D-636C-3AB3DE79C483}"/>
              </a:ext>
            </a:extLst>
          </p:cNvPr>
          <p:cNvSpPr txBox="1">
            <a:spLocks/>
          </p:cNvSpPr>
          <p:nvPr/>
        </p:nvSpPr>
        <p:spPr>
          <a:xfrm>
            <a:off x="9256710" y="2645663"/>
            <a:ext cx="2825496" cy="2011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Score. </a:t>
            </a:r>
          </a:p>
        </p:txBody>
      </p:sp>
    </p:spTree>
    <p:extLst>
      <p:ext uri="{BB962C8B-B14F-4D97-AF65-F5344CB8AC3E}">
        <p14:creationId xmlns:p14="http://schemas.microsoft.com/office/powerpoint/2010/main" val="174016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8768-C5C9-7A1F-EF0C-A01E9E2C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998" y="237745"/>
            <a:ext cx="4029521" cy="65836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E7CC-E146-6AAF-2C8C-E623B529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607" y="1004635"/>
            <a:ext cx="5558173" cy="6583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Each Model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of blue bars&#10;&#10;AI-generated content may be incorrect.">
            <a:extLst>
              <a:ext uri="{FF2B5EF4-FFF2-40B4-BE49-F238E27FC236}">
                <a16:creationId xmlns:a16="http://schemas.microsoft.com/office/drawing/2014/main" id="{1E1D33A8-7ED7-46C9-1379-58C403B6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77" y="1883665"/>
            <a:ext cx="4800507" cy="34050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214616-E53C-49EC-8600-A2293CF8F2EC}"/>
              </a:ext>
            </a:extLst>
          </p:cNvPr>
          <p:cNvSpPr/>
          <p:nvPr/>
        </p:nvSpPr>
        <p:spPr>
          <a:xfrm>
            <a:off x="2241574" y="5496672"/>
            <a:ext cx="1541956" cy="521845"/>
          </a:xfrm>
          <a:prstGeom prst="round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141AAF5-5322-A878-FEC7-84E36CD0E777}"/>
              </a:ext>
            </a:extLst>
          </p:cNvPr>
          <p:cNvSpPr/>
          <p:nvPr/>
        </p:nvSpPr>
        <p:spPr>
          <a:xfrm>
            <a:off x="1700877" y="5493617"/>
            <a:ext cx="475395" cy="521845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828813DB-9437-C5D9-B62E-4DB5B3CB8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174" y="5602139"/>
            <a:ext cx="304800" cy="304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87BB02-4DDC-2043-0898-7DD7E320F9CF}"/>
              </a:ext>
            </a:extLst>
          </p:cNvPr>
          <p:cNvSpPr txBox="1"/>
          <p:nvPr/>
        </p:nvSpPr>
        <p:spPr>
          <a:xfrm>
            <a:off x="7127780" y="1004635"/>
            <a:ext cx="459782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🔑 Insights for Model Selection</a:t>
            </a:r>
          </a:p>
          <a:p>
            <a:pPr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→ XG Boost (XG)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(~0.97–0.98)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all other models.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strong in handling both linear and non-linear relationships, and effective for structured/tabular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High Performers → Random Forest &amp; Decision Tree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reach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~0.87–0.89 accuracy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strong performance but slightly below XG Boost.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performs better than a single Decision Tree due to ensemble averaging (reduces overfitting).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Performance → KNN &amp; SVC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reaches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~0.47 accuracy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better than Logistic Regression but still relatively low.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SVC is around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~0.41 accuracy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poor generalization for this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Weakest Model → Logistic Regression (LR)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worst (~0.29 accuracy).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due to the dataset being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and complex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linear models unsuitable.</a:t>
            </a:r>
          </a:p>
        </p:txBody>
      </p:sp>
    </p:spTree>
    <p:extLst>
      <p:ext uri="{BB962C8B-B14F-4D97-AF65-F5344CB8AC3E}">
        <p14:creationId xmlns:p14="http://schemas.microsoft.com/office/powerpoint/2010/main" val="416145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83B-1881-CE2B-3DF2-A75DC112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404" y="283465"/>
            <a:ext cx="2679192" cy="67665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5141-0403-1EC2-00E2-D8B04731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350" y="1161288"/>
            <a:ext cx="4389186" cy="4828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Tune hyperparameters (Grid Search, Random Search, Bayesian Optimization)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Apply feature engineering (handling missing values, feature scaling, encoding techniques)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Use cross-validation to avoid overfitting and ensure robust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Balance dataset ( SMOTE/ </a:t>
            </a:r>
            <a:r>
              <a:rPr lang="en-IN" sz="1800" dirty="0" err="1"/>
              <a:t>undersampling</a:t>
            </a:r>
            <a:r>
              <a:rPr lang="en-IN" sz="1800" dirty="0"/>
              <a:t>/ oversampling if imbalanced)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Explore ensemble techniques (Stacking, Bagging, Boosting variations)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F98270-85DC-03EA-B4C4-652D5646E0BD}"/>
              </a:ext>
            </a:extLst>
          </p:cNvPr>
          <p:cNvSpPr txBox="1">
            <a:spLocks/>
          </p:cNvSpPr>
          <p:nvPr/>
        </p:nvSpPr>
        <p:spPr>
          <a:xfrm>
            <a:off x="7019478" y="1161288"/>
            <a:ext cx="4038666" cy="4224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Steps: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Collect more high-quality data for better training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Deploy the best-performing model (XG Boost) into a real-time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Monitor model performance over time (drift detection)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Implement explainability (SHAP, LIME) for interpretability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/>
              <a:t>Experiment with deep learning models if the dataset size increases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64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D3EC-98FC-3DEC-7B27-0B4632F5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549" y="521209"/>
            <a:ext cx="2868233" cy="7863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Slide: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1455-FFDB-E72E-0B9C-55B4FEC9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448" y="1307593"/>
            <a:ext cx="3721608" cy="7863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floor for any questions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 descr="Speech with solid fill">
            <a:extLst>
              <a:ext uri="{FF2B5EF4-FFF2-40B4-BE49-F238E27FC236}">
                <a16:creationId xmlns:a16="http://schemas.microsoft.com/office/drawing/2014/main" id="{8521FD9F-033D-BB3B-A3FC-8A5506193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59549" y="2231135"/>
            <a:ext cx="3246120" cy="3182112"/>
          </a:xfrm>
          <a:prstGeom prst="rect">
            <a:avLst/>
          </a:prstGeom>
          <a:effectLst/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75C2B927-7A3C-2F43-537B-713F3F892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6450" y="2880362"/>
            <a:ext cx="1403604" cy="13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247</TotalTime>
  <Words>824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Corbel</vt:lpstr>
      <vt:lpstr>Courier New</vt:lpstr>
      <vt:lpstr>Times New Roman</vt:lpstr>
      <vt:lpstr>Wingdings</vt:lpstr>
      <vt:lpstr>Parallax</vt:lpstr>
      <vt:lpstr>IPL Match Winner Prediction Using Machine Learning</vt:lpstr>
      <vt:lpstr>INTRODUCTION</vt:lpstr>
      <vt:lpstr>DATA UNDERSTANDING</vt:lpstr>
      <vt:lpstr>Data Cleaning </vt:lpstr>
      <vt:lpstr>Exploratory Data Analysis (EDA)</vt:lpstr>
      <vt:lpstr>Modeling Process</vt:lpstr>
      <vt:lpstr>Model Comparison</vt:lpstr>
      <vt:lpstr>Conclusion</vt:lpstr>
      <vt:lpstr>Q&amp;A Slide: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k</dc:creator>
  <cp:lastModifiedBy>Gowtham k</cp:lastModifiedBy>
  <cp:revision>1</cp:revision>
  <dcterms:created xsi:type="dcterms:W3CDTF">2025-10-01T17:40:29Z</dcterms:created>
  <dcterms:modified xsi:type="dcterms:W3CDTF">2025-10-03T05:41:56Z</dcterms:modified>
</cp:coreProperties>
</file>