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2" r:id="rId1"/>
  </p:sldMasterIdLst>
  <p:notesMasterIdLst>
    <p:notesMasterId r:id="rId25"/>
  </p:notesMasterIdLst>
  <p:sldIdLst>
    <p:sldId id="258" r:id="rId2"/>
    <p:sldId id="259" r:id="rId3"/>
    <p:sldId id="260" r:id="rId4"/>
    <p:sldId id="274" r:id="rId5"/>
    <p:sldId id="261" r:id="rId6"/>
    <p:sldId id="262" r:id="rId7"/>
    <p:sldId id="263" r:id="rId8"/>
    <p:sldId id="264" r:id="rId9"/>
    <p:sldId id="280" r:id="rId10"/>
    <p:sldId id="275" r:id="rId11"/>
    <p:sldId id="276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12D01D-C5D5-4A9F-BC03-7D181C9C8FB3}" v="174" dt="2025-08-17T16:17:35.5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wtha k" userId="ed7ebd6042d1177f" providerId="LiveId" clId="{7B12D01D-C5D5-4A9F-BC03-7D181C9C8FB3}"/>
    <pc:docChg chg="undo custSel addSld modSld sldOrd">
      <pc:chgData name="gowtha k" userId="ed7ebd6042d1177f" providerId="LiveId" clId="{7B12D01D-C5D5-4A9F-BC03-7D181C9C8FB3}" dt="2025-08-17T16:19:05.143" v="2860" actId="1076"/>
      <pc:docMkLst>
        <pc:docMk/>
      </pc:docMkLst>
      <pc:sldChg chg="modTransition">
        <pc:chgData name="gowtha k" userId="ed7ebd6042d1177f" providerId="LiveId" clId="{7B12D01D-C5D5-4A9F-BC03-7D181C9C8FB3}" dt="2025-08-16T13:08:21.019" v="983"/>
        <pc:sldMkLst>
          <pc:docMk/>
          <pc:sldMk cId="3066161483" sldId="258"/>
        </pc:sldMkLst>
      </pc:sldChg>
      <pc:sldChg chg="modSp mod">
        <pc:chgData name="gowtha k" userId="ed7ebd6042d1177f" providerId="LiveId" clId="{7B12D01D-C5D5-4A9F-BC03-7D181C9C8FB3}" dt="2025-08-16T16:22:30.901" v="1164" actId="20577"/>
        <pc:sldMkLst>
          <pc:docMk/>
          <pc:sldMk cId="2319008331" sldId="260"/>
        </pc:sldMkLst>
        <pc:spChg chg="mod">
          <ac:chgData name="gowtha k" userId="ed7ebd6042d1177f" providerId="LiveId" clId="{7B12D01D-C5D5-4A9F-BC03-7D181C9C8FB3}" dt="2025-08-16T16:22:30.901" v="1164" actId="20577"/>
          <ac:spMkLst>
            <pc:docMk/>
            <pc:sldMk cId="2319008331" sldId="260"/>
            <ac:spMk id="3" creationId="{FC96A1DD-1845-4F88-2A09-4DB0D7833890}"/>
          </ac:spMkLst>
        </pc:spChg>
      </pc:sldChg>
      <pc:sldChg chg="modSp mod">
        <pc:chgData name="gowtha k" userId="ed7ebd6042d1177f" providerId="LiveId" clId="{7B12D01D-C5D5-4A9F-BC03-7D181C9C8FB3}" dt="2025-08-16T15:56:42.283" v="989" actId="1076"/>
        <pc:sldMkLst>
          <pc:docMk/>
          <pc:sldMk cId="1508806472" sldId="261"/>
        </pc:sldMkLst>
        <pc:spChg chg="mod">
          <ac:chgData name="gowtha k" userId="ed7ebd6042d1177f" providerId="LiveId" clId="{7B12D01D-C5D5-4A9F-BC03-7D181C9C8FB3}" dt="2025-08-16T15:56:42.283" v="989" actId="1076"/>
          <ac:spMkLst>
            <pc:docMk/>
            <pc:sldMk cId="1508806472" sldId="261"/>
            <ac:spMk id="2" creationId="{56FEA78F-79C4-EE8E-C52B-24A92468F32B}"/>
          </ac:spMkLst>
        </pc:spChg>
      </pc:sldChg>
      <pc:sldChg chg="addSp delSp modSp mod">
        <pc:chgData name="gowtha k" userId="ed7ebd6042d1177f" providerId="LiveId" clId="{7B12D01D-C5D5-4A9F-BC03-7D181C9C8FB3}" dt="2025-08-16T12:07:43.451" v="272" actId="20577"/>
        <pc:sldMkLst>
          <pc:docMk/>
          <pc:sldMk cId="841906924" sldId="263"/>
        </pc:sldMkLst>
        <pc:spChg chg="mod">
          <ac:chgData name="gowtha k" userId="ed7ebd6042d1177f" providerId="LiveId" clId="{7B12D01D-C5D5-4A9F-BC03-7D181C9C8FB3}" dt="2025-08-16T12:07:17.861" v="268" actId="1076"/>
          <ac:spMkLst>
            <pc:docMk/>
            <pc:sldMk cId="841906924" sldId="263"/>
            <ac:spMk id="2" creationId="{DD611E41-9C6A-8DDC-D292-1EA5A2AB364B}"/>
          </ac:spMkLst>
        </pc:spChg>
        <pc:spChg chg="mod">
          <ac:chgData name="gowtha k" userId="ed7ebd6042d1177f" providerId="LiveId" clId="{7B12D01D-C5D5-4A9F-BC03-7D181C9C8FB3}" dt="2025-08-16T12:07:43.451" v="272" actId="20577"/>
          <ac:spMkLst>
            <pc:docMk/>
            <pc:sldMk cId="841906924" sldId="263"/>
            <ac:spMk id="3" creationId="{EE7C3860-052D-893E-61D5-F84331189477}"/>
          </ac:spMkLst>
        </pc:spChg>
        <pc:spChg chg="del">
          <ac:chgData name="gowtha k" userId="ed7ebd6042d1177f" providerId="LiveId" clId="{7B12D01D-C5D5-4A9F-BC03-7D181C9C8FB3}" dt="2025-08-16T11:56:28.179" v="70" actId="478"/>
          <ac:spMkLst>
            <pc:docMk/>
            <pc:sldMk cId="841906924" sldId="263"/>
            <ac:spMk id="4" creationId="{DC958CFD-2169-9E21-7F60-8173D11FB225}"/>
          </ac:spMkLst>
        </pc:spChg>
        <pc:spChg chg="del">
          <ac:chgData name="gowtha k" userId="ed7ebd6042d1177f" providerId="LiveId" clId="{7B12D01D-C5D5-4A9F-BC03-7D181C9C8FB3}" dt="2025-08-16T11:59:39.967" v="212" actId="478"/>
          <ac:spMkLst>
            <pc:docMk/>
            <pc:sldMk cId="841906924" sldId="263"/>
            <ac:spMk id="5" creationId="{676230C8-B89D-8BDB-9D24-C41CA40AFC5C}"/>
          </ac:spMkLst>
        </pc:spChg>
        <pc:spChg chg="del mod">
          <ac:chgData name="gowtha k" userId="ed7ebd6042d1177f" providerId="LiveId" clId="{7B12D01D-C5D5-4A9F-BC03-7D181C9C8FB3}" dt="2025-08-16T12:03:44.721" v="248" actId="931"/>
          <ac:spMkLst>
            <pc:docMk/>
            <pc:sldMk cId="841906924" sldId="263"/>
            <ac:spMk id="6" creationId="{590CB8F4-3372-EF8E-E0D7-7540AD6717C8}"/>
          </ac:spMkLst>
        </pc:spChg>
        <pc:picChg chg="add mod">
          <ac:chgData name="gowtha k" userId="ed7ebd6042d1177f" providerId="LiveId" clId="{7B12D01D-C5D5-4A9F-BC03-7D181C9C8FB3}" dt="2025-08-16T12:07:27.948" v="270" actId="14100"/>
          <ac:picMkLst>
            <pc:docMk/>
            <pc:sldMk cId="841906924" sldId="263"/>
            <ac:picMk id="8" creationId="{0E671E84-5C2F-9EA1-0578-67FF446F1CC7}"/>
          </ac:picMkLst>
        </pc:picChg>
      </pc:sldChg>
      <pc:sldChg chg="addSp delSp modSp new mod">
        <pc:chgData name="gowtha k" userId="ed7ebd6042d1177f" providerId="LiveId" clId="{7B12D01D-C5D5-4A9F-BC03-7D181C9C8FB3}" dt="2025-08-16T13:10:04.579" v="986" actId="1076"/>
        <pc:sldMkLst>
          <pc:docMk/>
          <pc:sldMk cId="883015199" sldId="264"/>
        </pc:sldMkLst>
        <pc:spChg chg="mod">
          <ac:chgData name="gowtha k" userId="ed7ebd6042d1177f" providerId="LiveId" clId="{7B12D01D-C5D5-4A9F-BC03-7D181C9C8FB3}" dt="2025-08-16T13:10:04.579" v="986" actId="1076"/>
          <ac:spMkLst>
            <pc:docMk/>
            <pc:sldMk cId="883015199" sldId="264"/>
            <ac:spMk id="2" creationId="{CC3ABD78-BB0B-84EA-CD77-2FCA09E812A9}"/>
          </ac:spMkLst>
        </pc:spChg>
        <pc:spChg chg="mod">
          <ac:chgData name="gowtha k" userId="ed7ebd6042d1177f" providerId="LiveId" clId="{7B12D01D-C5D5-4A9F-BC03-7D181C9C8FB3}" dt="2025-08-16T12:18:35.663" v="519" actId="20577"/>
          <ac:spMkLst>
            <pc:docMk/>
            <pc:sldMk cId="883015199" sldId="264"/>
            <ac:spMk id="3" creationId="{BA3D83E8-54AE-AFD2-91DD-588CA22A4186}"/>
          </ac:spMkLst>
        </pc:spChg>
        <pc:spChg chg="del mod">
          <ac:chgData name="gowtha k" userId="ed7ebd6042d1177f" providerId="LiveId" clId="{7B12D01D-C5D5-4A9F-BC03-7D181C9C8FB3}" dt="2025-08-16T12:17:29.384" v="505" actId="931"/>
          <ac:spMkLst>
            <pc:docMk/>
            <pc:sldMk cId="883015199" sldId="264"/>
            <ac:spMk id="4" creationId="{3B4B926F-7211-783D-C081-F6F1BD459233}"/>
          </ac:spMkLst>
        </pc:spChg>
        <pc:spChg chg="del">
          <ac:chgData name="gowtha k" userId="ed7ebd6042d1177f" providerId="LiveId" clId="{7B12D01D-C5D5-4A9F-BC03-7D181C9C8FB3}" dt="2025-08-16T12:13:55.057" v="480" actId="478"/>
          <ac:spMkLst>
            <pc:docMk/>
            <pc:sldMk cId="883015199" sldId="264"/>
            <ac:spMk id="5" creationId="{2C2F5403-A4E0-02A1-9CE2-96ABD259092C}"/>
          </ac:spMkLst>
        </pc:spChg>
        <pc:spChg chg="del">
          <ac:chgData name="gowtha k" userId="ed7ebd6042d1177f" providerId="LiveId" clId="{7B12D01D-C5D5-4A9F-BC03-7D181C9C8FB3}" dt="2025-08-16T12:13:58.471" v="481" actId="478"/>
          <ac:spMkLst>
            <pc:docMk/>
            <pc:sldMk cId="883015199" sldId="264"/>
            <ac:spMk id="6" creationId="{03A14E44-8E39-0752-743B-300FC0804C13}"/>
          </ac:spMkLst>
        </pc:spChg>
        <pc:picChg chg="add mod">
          <ac:chgData name="gowtha k" userId="ed7ebd6042d1177f" providerId="LiveId" clId="{7B12D01D-C5D5-4A9F-BC03-7D181C9C8FB3}" dt="2025-08-16T12:17:38.251" v="508" actId="14100"/>
          <ac:picMkLst>
            <pc:docMk/>
            <pc:sldMk cId="883015199" sldId="264"/>
            <ac:picMk id="8" creationId="{28E4097D-8789-1DEC-A93A-705E31CCE27C}"/>
          </ac:picMkLst>
        </pc:picChg>
      </pc:sldChg>
      <pc:sldChg chg="addSp delSp modSp new mod">
        <pc:chgData name="gowtha k" userId="ed7ebd6042d1177f" providerId="LiveId" clId="{7B12D01D-C5D5-4A9F-BC03-7D181C9C8FB3}" dt="2025-08-16T17:07:16.308" v="1411" actId="1076"/>
        <pc:sldMkLst>
          <pc:docMk/>
          <pc:sldMk cId="4012873925" sldId="265"/>
        </pc:sldMkLst>
        <pc:spChg chg="mod">
          <ac:chgData name="gowtha k" userId="ed7ebd6042d1177f" providerId="LiveId" clId="{7B12D01D-C5D5-4A9F-BC03-7D181C9C8FB3}" dt="2025-08-16T17:07:16.308" v="1411" actId="1076"/>
          <ac:spMkLst>
            <pc:docMk/>
            <pc:sldMk cId="4012873925" sldId="265"/>
            <ac:spMk id="2" creationId="{DD821E49-55F2-968D-092A-B1C5E63107A8}"/>
          </ac:spMkLst>
        </pc:spChg>
        <pc:spChg chg="mod">
          <ac:chgData name="gowtha k" userId="ed7ebd6042d1177f" providerId="LiveId" clId="{7B12D01D-C5D5-4A9F-BC03-7D181C9C8FB3}" dt="2025-08-16T17:07:07.138" v="1410" actId="20577"/>
          <ac:spMkLst>
            <pc:docMk/>
            <pc:sldMk cId="4012873925" sldId="265"/>
            <ac:spMk id="3" creationId="{BE8FED3A-2E8B-6BA3-EBA8-9A1FCA36D061}"/>
          </ac:spMkLst>
        </pc:spChg>
        <pc:spChg chg="del mod">
          <ac:chgData name="gowtha k" userId="ed7ebd6042d1177f" providerId="LiveId" clId="{7B12D01D-C5D5-4A9F-BC03-7D181C9C8FB3}" dt="2025-08-16T12:28:27.740" v="588" actId="931"/>
          <ac:spMkLst>
            <pc:docMk/>
            <pc:sldMk cId="4012873925" sldId="265"/>
            <ac:spMk id="4" creationId="{B79C0483-CB98-6683-BFA4-2F36F00CA74C}"/>
          </ac:spMkLst>
        </pc:spChg>
        <pc:spChg chg="del">
          <ac:chgData name="gowtha k" userId="ed7ebd6042d1177f" providerId="LiveId" clId="{7B12D01D-C5D5-4A9F-BC03-7D181C9C8FB3}" dt="2025-08-16T12:25:01.530" v="530" actId="478"/>
          <ac:spMkLst>
            <pc:docMk/>
            <pc:sldMk cId="4012873925" sldId="265"/>
            <ac:spMk id="5" creationId="{2C53C489-192D-74C8-AB57-C30B41591416}"/>
          </ac:spMkLst>
        </pc:spChg>
        <pc:spChg chg="del">
          <ac:chgData name="gowtha k" userId="ed7ebd6042d1177f" providerId="LiveId" clId="{7B12D01D-C5D5-4A9F-BC03-7D181C9C8FB3}" dt="2025-08-16T12:25:04.416" v="531" actId="478"/>
          <ac:spMkLst>
            <pc:docMk/>
            <pc:sldMk cId="4012873925" sldId="265"/>
            <ac:spMk id="6" creationId="{D0F8AA0F-F6D2-8800-A36D-B69D57A8EF0E}"/>
          </ac:spMkLst>
        </pc:spChg>
        <pc:spChg chg="add mod">
          <ac:chgData name="gowtha k" userId="ed7ebd6042d1177f" providerId="LiveId" clId="{7B12D01D-C5D5-4A9F-BC03-7D181C9C8FB3}" dt="2025-08-16T17:05:38.530" v="1369" actId="1076"/>
          <ac:spMkLst>
            <pc:docMk/>
            <pc:sldMk cId="4012873925" sldId="265"/>
            <ac:spMk id="11" creationId="{80F494D3-B482-DA6E-C4BE-8FF1EF991B0A}"/>
          </ac:spMkLst>
        </pc:spChg>
        <pc:picChg chg="add mod">
          <ac:chgData name="gowtha k" userId="ed7ebd6042d1177f" providerId="LiveId" clId="{7B12D01D-C5D5-4A9F-BC03-7D181C9C8FB3}" dt="2025-08-16T17:05:35.046" v="1368" actId="1076"/>
          <ac:picMkLst>
            <pc:docMk/>
            <pc:sldMk cId="4012873925" sldId="265"/>
            <ac:picMk id="8" creationId="{A84BD582-A5D2-AA63-0CD5-4BE2FCC07820}"/>
          </ac:picMkLst>
        </pc:picChg>
        <pc:picChg chg="add del">
          <ac:chgData name="gowtha k" userId="ed7ebd6042d1177f" providerId="LiveId" clId="{7B12D01D-C5D5-4A9F-BC03-7D181C9C8FB3}" dt="2025-08-16T12:28:56.082" v="594" actId="478"/>
          <ac:picMkLst>
            <pc:docMk/>
            <pc:sldMk cId="4012873925" sldId="265"/>
            <ac:picMk id="10" creationId="{2245B6FB-0686-D7B6-0C3A-8FD57DF83316}"/>
          </ac:picMkLst>
        </pc:picChg>
      </pc:sldChg>
      <pc:sldChg chg="addSp delSp modSp new mod">
        <pc:chgData name="gowtha k" userId="ed7ebd6042d1177f" providerId="LiveId" clId="{7B12D01D-C5D5-4A9F-BC03-7D181C9C8FB3}" dt="2025-08-17T07:16:20.270" v="2775" actId="1076"/>
        <pc:sldMkLst>
          <pc:docMk/>
          <pc:sldMk cId="1788982477" sldId="266"/>
        </pc:sldMkLst>
        <pc:spChg chg="del">
          <ac:chgData name="gowtha k" userId="ed7ebd6042d1177f" providerId="LiveId" clId="{7B12D01D-C5D5-4A9F-BC03-7D181C9C8FB3}" dt="2025-08-16T15:59:17.376" v="993" actId="478"/>
          <ac:spMkLst>
            <pc:docMk/>
            <pc:sldMk cId="1788982477" sldId="266"/>
            <ac:spMk id="2" creationId="{A19C5669-F011-DB9B-6272-54A077775F19}"/>
          </ac:spMkLst>
        </pc:spChg>
        <pc:spChg chg="mod">
          <ac:chgData name="gowtha k" userId="ed7ebd6042d1177f" providerId="LiveId" clId="{7B12D01D-C5D5-4A9F-BC03-7D181C9C8FB3}" dt="2025-08-17T07:16:20.270" v="2775" actId="1076"/>
          <ac:spMkLst>
            <pc:docMk/>
            <pc:sldMk cId="1788982477" sldId="266"/>
            <ac:spMk id="3" creationId="{E2FF9373-8BA2-47ED-5A3E-4B4AC041DEFA}"/>
          </ac:spMkLst>
        </pc:spChg>
        <pc:spChg chg="del">
          <ac:chgData name="gowtha k" userId="ed7ebd6042d1177f" providerId="LiveId" clId="{7B12D01D-C5D5-4A9F-BC03-7D181C9C8FB3}" dt="2025-08-16T15:58:41.868" v="990" actId="931"/>
          <ac:spMkLst>
            <pc:docMk/>
            <pc:sldMk cId="1788982477" sldId="266"/>
            <ac:spMk id="4" creationId="{2EDE8814-70C5-C633-8872-CD7D447DFAC9}"/>
          </ac:spMkLst>
        </pc:spChg>
        <pc:spChg chg="mod">
          <ac:chgData name="gowtha k" userId="ed7ebd6042d1177f" providerId="LiveId" clId="{7B12D01D-C5D5-4A9F-BC03-7D181C9C8FB3}" dt="2025-08-16T16:09:01.579" v="1111" actId="1076"/>
          <ac:spMkLst>
            <pc:docMk/>
            <pc:sldMk cId="1788982477" sldId="266"/>
            <ac:spMk id="5" creationId="{2B3B63E2-E360-7856-248A-ADCE53FE8851}"/>
          </ac:spMkLst>
        </pc:spChg>
        <pc:spChg chg="mod">
          <ac:chgData name="gowtha k" userId="ed7ebd6042d1177f" providerId="LiveId" clId="{7B12D01D-C5D5-4A9F-BC03-7D181C9C8FB3}" dt="2025-08-16T18:15:15.267" v="1827" actId="20577"/>
          <ac:spMkLst>
            <pc:docMk/>
            <pc:sldMk cId="1788982477" sldId="266"/>
            <ac:spMk id="6" creationId="{65E4E15C-E277-EBED-4F60-D17F12B5A592}"/>
          </ac:spMkLst>
        </pc:spChg>
        <pc:spChg chg="add mod">
          <ac:chgData name="gowtha k" userId="ed7ebd6042d1177f" providerId="LiveId" clId="{7B12D01D-C5D5-4A9F-BC03-7D181C9C8FB3}" dt="2025-08-16T16:10:33.072" v="1125" actId="20577"/>
          <ac:spMkLst>
            <pc:docMk/>
            <pc:sldMk cId="1788982477" sldId="266"/>
            <ac:spMk id="9" creationId="{1DA53AC4-89DE-474B-5EB7-D8751413878A}"/>
          </ac:spMkLst>
        </pc:spChg>
        <pc:spChg chg="add mod">
          <ac:chgData name="gowtha k" userId="ed7ebd6042d1177f" providerId="LiveId" clId="{7B12D01D-C5D5-4A9F-BC03-7D181C9C8FB3}" dt="2025-08-16T16:13:40.651" v="1160" actId="14100"/>
          <ac:spMkLst>
            <pc:docMk/>
            <pc:sldMk cId="1788982477" sldId="266"/>
            <ac:spMk id="10" creationId="{B9D3725B-58B9-5B22-5B56-6989E4C556F5}"/>
          </ac:spMkLst>
        </pc:spChg>
        <pc:picChg chg="add mod">
          <ac:chgData name="gowtha k" userId="ed7ebd6042d1177f" providerId="LiveId" clId="{7B12D01D-C5D5-4A9F-BC03-7D181C9C8FB3}" dt="2025-08-16T18:02:49.508" v="1737" actId="14100"/>
          <ac:picMkLst>
            <pc:docMk/>
            <pc:sldMk cId="1788982477" sldId="266"/>
            <ac:picMk id="8" creationId="{894EBDDB-E8E0-376B-8BFA-51C10C6C4F08}"/>
          </ac:picMkLst>
        </pc:picChg>
      </pc:sldChg>
      <pc:sldChg chg="addSp delSp modSp new mod ord modClrScheme chgLayout">
        <pc:chgData name="gowtha k" userId="ed7ebd6042d1177f" providerId="LiveId" clId="{7B12D01D-C5D5-4A9F-BC03-7D181C9C8FB3}" dt="2025-08-16T18:28:41.990" v="1979" actId="14100"/>
        <pc:sldMkLst>
          <pc:docMk/>
          <pc:sldMk cId="195557798" sldId="267"/>
        </pc:sldMkLst>
        <pc:spChg chg="del mod ord">
          <ac:chgData name="gowtha k" userId="ed7ebd6042d1177f" providerId="LiveId" clId="{7B12D01D-C5D5-4A9F-BC03-7D181C9C8FB3}" dt="2025-08-16T16:28:38.900" v="1174" actId="700"/>
          <ac:spMkLst>
            <pc:docMk/>
            <pc:sldMk cId="195557798" sldId="267"/>
            <ac:spMk id="2" creationId="{D8E1248F-23AE-380A-33BC-D0974C95C5BB}"/>
          </ac:spMkLst>
        </pc:spChg>
        <pc:spChg chg="del mod ord">
          <ac:chgData name="gowtha k" userId="ed7ebd6042d1177f" providerId="LiveId" clId="{7B12D01D-C5D5-4A9F-BC03-7D181C9C8FB3}" dt="2025-08-16T16:28:38.900" v="1174" actId="700"/>
          <ac:spMkLst>
            <pc:docMk/>
            <pc:sldMk cId="195557798" sldId="267"/>
            <ac:spMk id="3" creationId="{975BD1D3-0815-4969-3826-8DE3695EE1BF}"/>
          </ac:spMkLst>
        </pc:spChg>
        <pc:spChg chg="del mod ord">
          <ac:chgData name="gowtha k" userId="ed7ebd6042d1177f" providerId="LiveId" clId="{7B12D01D-C5D5-4A9F-BC03-7D181C9C8FB3}" dt="2025-08-16T16:28:38.900" v="1174" actId="700"/>
          <ac:spMkLst>
            <pc:docMk/>
            <pc:sldMk cId="195557798" sldId="267"/>
            <ac:spMk id="4" creationId="{B4883BDA-E12C-E2D2-EA37-23D63CFB766F}"/>
          </ac:spMkLst>
        </pc:spChg>
        <pc:spChg chg="add del mod ord">
          <ac:chgData name="gowtha k" userId="ed7ebd6042d1177f" providerId="LiveId" clId="{7B12D01D-C5D5-4A9F-BC03-7D181C9C8FB3}" dt="2025-08-16T16:28:45.534" v="1175" actId="478"/>
          <ac:spMkLst>
            <pc:docMk/>
            <pc:sldMk cId="195557798" sldId="267"/>
            <ac:spMk id="5" creationId="{A5493446-B4E1-2BAA-0B49-D4E529228804}"/>
          </ac:spMkLst>
        </pc:spChg>
        <pc:spChg chg="add mod ord">
          <ac:chgData name="gowtha k" userId="ed7ebd6042d1177f" providerId="LiveId" clId="{7B12D01D-C5D5-4A9F-BC03-7D181C9C8FB3}" dt="2025-08-16T16:31:21.061" v="1187" actId="20577"/>
          <ac:spMkLst>
            <pc:docMk/>
            <pc:sldMk cId="195557798" sldId="267"/>
            <ac:spMk id="6" creationId="{DF50458D-D4B6-B984-9AD8-0A1DABDAC8E7}"/>
          </ac:spMkLst>
        </pc:spChg>
        <pc:spChg chg="add del mod ord">
          <ac:chgData name="gowtha k" userId="ed7ebd6042d1177f" providerId="LiveId" clId="{7B12D01D-C5D5-4A9F-BC03-7D181C9C8FB3}" dt="2025-08-16T16:31:37.223" v="1189" actId="931"/>
          <ac:spMkLst>
            <pc:docMk/>
            <pc:sldMk cId="195557798" sldId="267"/>
            <ac:spMk id="7" creationId="{D8D7C85C-4A5C-232B-5455-DCEB6E14933F}"/>
          </ac:spMkLst>
        </pc:spChg>
        <pc:spChg chg="add mod ord">
          <ac:chgData name="gowtha k" userId="ed7ebd6042d1177f" providerId="LiveId" clId="{7B12D01D-C5D5-4A9F-BC03-7D181C9C8FB3}" dt="2025-08-16T16:35:12.179" v="1273" actId="1076"/>
          <ac:spMkLst>
            <pc:docMk/>
            <pc:sldMk cId="195557798" sldId="267"/>
            <ac:spMk id="8" creationId="{A0E921B8-5AA2-9676-20B2-1DE9DFBEB0FD}"/>
          </ac:spMkLst>
        </pc:spChg>
        <pc:spChg chg="add mod ord">
          <ac:chgData name="gowtha k" userId="ed7ebd6042d1177f" providerId="LiveId" clId="{7B12D01D-C5D5-4A9F-BC03-7D181C9C8FB3}" dt="2025-08-16T16:34:44.115" v="1269" actId="14100"/>
          <ac:spMkLst>
            <pc:docMk/>
            <pc:sldMk cId="195557798" sldId="267"/>
            <ac:spMk id="9" creationId="{2B769DCB-9E49-3358-73FA-A20B4A6AFF21}"/>
          </ac:spMkLst>
        </pc:spChg>
        <pc:spChg chg="add mod">
          <ac:chgData name="gowtha k" userId="ed7ebd6042d1177f" providerId="LiveId" clId="{7B12D01D-C5D5-4A9F-BC03-7D181C9C8FB3}" dt="2025-08-16T16:36:25.450" v="1284" actId="20577"/>
          <ac:spMkLst>
            <pc:docMk/>
            <pc:sldMk cId="195557798" sldId="267"/>
            <ac:spMk id="12" creationId="{05681C5A-5413-6540-96DD-952079F2E5BD}"/>
          </ac:spMkLst>
        </pc:spChg>
        <pc:spChg chg="add mod">
          <ac:chgData name="gowtha k" userId="ed7ebd6042d1177f" providerId="LiveId" clId="{7B12D01D-C5D5-4A9F-BC03-7D181C9C8FB3}" dt="2025-08-16T18:28:41.990" v="1979" actId="14100"/>
          <ac:spMkLst>
            <pc:docMk/>
            <pc:sldMk cId="195557798" sldId="267"/>
            <ac:spMk id="13" creationId="{E1228D02-65A6-1765-755A-A142F94827B5}"/>
          </ac:spMkLst>
        </pc:spChg>
        <pc:picChg chg="add mod">
          <ac:chgData name="gowtha k" userId="ed7ebd6042d1177f" providerId="LiveId" clId="{7B12D01D-C5D5-4A9F-BC03-7D181C9C8FB3}" dt="2025-08-16T16:38:57.033" v="1328" actId="1076"/>
          <ac:picMkLst>
            <pc:docMk/>
            <pc:sldMk cId="195557798" sldId="267"/>
            <ac:picMk id="11" creationId="{539EF4B6-9DEB-0DCC-2FFB-2791BC4FAD9E}"/>
          </ac:picMkLst>
        </pc:picChg>
      </pc:sldChg>
      <pc:sldChg chg="addSp delSp modSp new mod">
        <pc:chgData name="gowtha k" userId="ed7ebd6042d1177f" providerId="LiveId" clId="{7B12D01D-C5D5-4A9F-BC03-7D181C9C8FB3}" dt="2025-08-16T17:20:47.838" v="1608" actId="1076"/>
        <pc:sldMkLst>
          <pc:docMk/>
          <pc:sldMk cId="1369442223" sldId="268"/>
        </pc:sldMkLst>
        <pc:spChg chg="del">
          <ac:chgData name="gowtha k" userId="ed7ebd6042d1177f" providerId="LiveId" clId="{7B12D01D-C5D5-4A9F-BC03-7D181C9C8FB3}" dt="2025-08-16T17:09:42.108" v="1431" actId="478"/>
          <ac:spMkLst>
            <pc:docMk/>
            <pc:sldMk cId="1369442223" sldId="268"/>
            <ac:spMk id="2" creationId="{09C20DD7-24EC-1599-23C0-9E799DC6E8E9}"/>
          </ac:spMkLst>
        </pc:spChg>
        <pc:spChg chg="mod">
          <ac:chgData name="gowtha k" userId="ed7ebd6042d1177f" providerId="LiveId" clId="{7B12D01D-C5D5-4A9F-BC03-7D181C9C8FB3}" dt="2025-08-16T17:20:47.838" v="1608" actId="1076"/>
          <ac:spMkLst>
            <pc:docMk/>
            <pc:sldMk cId="1369442223" sldId="268"/>
            <ac:spMk id="3" creationId="{C30CD8CE-9E28-C132-7B7D-E140B94B01ED}"/>
          </ac:spMkLst>
        </pc:spChg>
        <pc:spChg chg="del">
          <ac:chgData name="gowtha k" userId="ed7ebd6042d1177f" providerId="LiveId" clId="{7B12D01D-C5D5-4A9F-BC03-7D181C9C8FB3}" dt="2025-08-16T17:09:35.685" v="1428" actId="931"/>
          <ac:spMkLst>
            <pc:docMk/>
            <pc:sldMk cId="1369442223" sldId="268"/>
            <ac:spMk id="4" creationId="{4353CFAD-E76F-91A0-BCAA-45BEBA36C633}"/>
          </ac:spMkLst>
        </pc:spChg>
        <pc:spChg chg="mod">
          <ac:chgData name="gowtha k" userId="ed7ebd6042d1177f" providerId="LiveId" clId="{7B12D01D-C5D5-4A9F-BC03-7D181C9C8FB3}" dt="2025-08-16T17:11:01.171" v="1468" actId="1076"/>
          <ac:spMkLst>
            <pc:docMk/>
            <pc:sldMk cId="1369442223" sldId="268"/>
            <ac:spMk id="5" creationId="{3D535489-18B3-B607-649E-45DEBB820253}"/>
          </ac:spMkLst>
        </pc:spChg>
        <pc:spChg chg="mod">
          <ac:chgData name="gowtha k" userId="ed7ebd6042d1177f" providerId="LiveId" clId="{7B12D01D-C5D5-4A9F-BC03-7D181C9C8FB3}" dt="2025-08-16T17:18:16.902" v="1564" actId="27636"/>
          <ac:spMkLst>
            <pc:docMk/>
            <pc:sldMk cId="1369442223" sldId="268"/>
            <ac:spMk id="6" creationId="{0C90E4A8-CF73-8B9B-5373-0626786A4243}"/>
          </ac:spMkLst>
        </pc:spChg>
        <pc:spChg chg="add mod">
          <ac:chgData name="gowtha k" userId="ed7ebd6042d1177f" providerId="LiveId" clId="{7B12D01D-C5D5-4A9F-BC03-7D181C9C8FB3}" dt="2025-08-16T17:19:48.200" v="1574" actId="20577"/>
          <ac:spMkLst>
            <pc:docMk/>
            <pc:sldMk cId="1369442223" sldId="268"/>
            <ac:spMk id="9" creationId="{75A23DE5-26E4-F4CE-939A-FF0122B4ACDA}"/>
          </ac:spMkLst>
        </pc:spChg>
        <pc:spChg chg="add mod">
          <ac:chgData name="gowtha k" userId="ed7ebd6042d1177f" providerId="LiveId" clId="{7B12D01D-C5D5-4A9F-BC03-7D181C9C8FB3}" dt="2025-08-16T17:19:43.267" v="1571" actId="14100"/>
          <ac:spMkLst>
            <pc:docMk/>
            <pc:sldMk cId="1369442223" sldId="268"/>
            <ac:spMk id="10" creationId="{161EBB22-3451-B0FB-F6F0-E9D28681AED8}"/>
          </ac:spMkLst>
        </pc:spChg>
        <pc:picChg chg="add mod">
          <ac:chgData name="gowtha k" userId="ed7ebd6042d1177f" providerId="LiveId" clId="{7B12D01D-C5D5-4A9F-BC03-7D181C9C8FB3}" dt="2025-08-16T17:14:06.718" v="1530" actId="14100"/>
          <ac:picMkLst>
            <pc:docMk/>
            <pc:sldMk cId="1369442223" sldId="268"/>
            <ac:picMk id="8" creationId="{EE58D10C-9FBB-8F54-1DC0-D64EB2C8F2BB}"/>
          </ac:picMkLst>
        </pc:picChg>
      </pc:sldChg>
      <pc:sldChg chg="addSp delSp modSp new mod">
        <pc:chgData name="gowtha k" userId="ed7ebd6042d1177f" providerId="LiveId" clId="{7B12D01D-C5D5-4A9F-BC03-7D181C9C8FB3}" dt="2025-08-16T18:28:17.806" v="1977" actId="14100"/>
        <pc:sldMkLst>
          <pc:docMk/>
          <pc:sldMk cId="1212350191" sldId="269"/>
        </pc:sldMkLst>
        <pc:spChg chg="del">
          <ac:chgData name="gowtha k" userId="ed7ebd6042d1177f" providerId="LiveId" clId="{7B12D01D-C5D5-4A9F-BC03-7D181C9C8FB3}" dt="2025-08-16T17:56:33.928" v="1610" actId="478"/>
          <ac:spMkLst>
            <pc:docMk/>
            <pc:sldMk cId="1212350191" sldId="269"/>
            <ac:spMk id="2" creationId="{9D60CAD4-34A6-F03D-172C-760A7C31BC70}"/>
          </ac:spMkLst>
        </pc:spChg>
        <pc:spChg chg="mod">
          <ac:chgData name="gowtha k" userId="ed7ebd6042d1177f" providerId="LiveId" clId="{7B12D01D-C5D5-4A9F-BC03-7D181C9C8FB3}" dt="2025-08-16T18:02:03.877" v="1733" actId="1076"/>
          <ac:spMkLst>
            <pc:docMk/>
            <pc:sldMk cId="1212350191" sldId="269"/>
            <ac:spMk id="3" creationId="{8A052891-C022-632D-D432-528BB2E298E4}"/>
          </ac:spMkLst>
        </pc:spChg>
        <pc:spChg chg="del">
          <ac:chgData name="gowtha k" userId="ed7ebd6042d1177f" providerId="LiveId" clId="{7B12D01D-C5D5-4A9F-BC03-7D181C9C8FB3}" dt="2025-08-16T17:56:49.965" v="1612" actId="931"/>
          <ac:spMkLst>
            <pc:docMk/>
            <pc:sldMk cId="1212350191" sldId="269"/>
            <ac:spMk id="4" creationId="{F2C4F433-5BC8-49A1-F722-1EE157EAFF8F}"/>
          </ac:spMkLst>
        </pc:spChg>
        <pc:spChg chg="mod">
          <ac:chgData name="gowtha k" userId="ed7ebd6042d1177f" providerId="LiveId" clId="{7B12D01D-C5D5-4A9F-BC03-7D181C9C8FB3}" dt="2025-08-16T18:01:44.541" v="1730" actId="1076"/>
          <ac:spMkLst>
            <pc:docMk/>
            <pc:sldMk cId="1212350191" sldId="269"/>
            <ac:spMk id="5" creationId="{C63E91E3-3172-70A5-4C91-80BCA39A3A4D}"/>
          </ac:spMkLst>
        </pc:spChg>
        <pc:spChg chg="mod">
          <ac:chgData name="gowtha k" userId="ed7ebd6042d1177f" providerId="LiveId" clId="{7B12D01D-C5D5-4A9F-BC03-7D181C9C8FB3}" dt="2025-08-16T18:01:48.610" v="1731" actId="1076"/>
          <ac:spMkLst>
            <pc:docMk/>
            <pc:sldMk cId="1212350191" sldId="269"/>
            <ac:spMk id="6" creationId="{2B2121DE-9CC1-CAE4-15B3-5DF582616A22}"/>
          </ac:spMkLst>
        </pc:spChg>
        <pc:spChg chg="add mod">
          <ac:chgData name="gowtha k" userId="ed7ebd6042d1177f" providerId="LiveId" clId="{7B12D01D-C5D5-4A9F-BC03-7D181C9C8FB3}" dt="2025-08-16T18:28:17.806" v="1977" actId="14100"/>
          <ac:spMkLst>
            <pc:docMk/>
            <pc:sldMk cId="1212350191" sldId="269"/>
            <ac:spMk id="9" creationId="{1F0CD170-7DBC-A13B-E5DD-9A37C70FF181}"/>
          </ac:spMkLst>
        </pc:spChg>
        <pc:picChg chg="add mod">
          <ac:chgData name="gowtha k" userId="ed7ebd6042d1177f" providerId="LiveId" clId="{7B12D01D-C5D5-4A9F-BC03-7D181C9C8FB3}" dt="2025-08-16T18:02:17.384" v="1736" actId="14100"/>
          <ac:picMkLst>
            <pc:docMk/>
            <pc:sldMk cId="1212350191" sldId="269"/>
            <ac:picMk id="8" creationId="{5BEAB311-EC33-0D89-4EC3-1A805631D3B2}"/>
          </ac:picMkLst>
        </pc:picChg>
      </pc:sldChg>
      <pc:sldChg chg="addSp delSp modSp new mod ord">
        <pc:chgData name="gowtha k" userId="ed7ebd6042d1177f" providerId="LiveId" clId="{7B12D01D-C5D5-4A9F-BC03-7D181C9C8FB3}" dt="2025-08-16T18:14:58.233" v="1826" actId="2711"/>
        <pc:sldMkLst>
          <pc:docMk/>
          <pc:sldMk cId="3440681542" sldId="270"/>
        </pc:sldMkLst>
        <pc:spChg chg="del mod">
          <ac:chgData name="gowtha k" userId="ed7ebd6042d1177f" providerId="LiveId" clId="{7B12D01D-C5D5-4A9F-BC03-7D181C9C8FB3}" dt="2025-08-16T18:07:49.727" v="1749" actId="478"/>
          <ac:spMkLst>
            <pc:docMk/>
            <pc:sldMk cId="3440681542" sldId="270"/>
            <ac:spMk id="2" creationId="{222DC0D4-2055-29DD-2E5F-F9C0DB1C1CDF}"/>
          </ac:spMkLst>
        </pc:spChg>
        <pc:spChg chg="mod">
          <ac:chgData name="gowtha k" userId="ed7ebd6042d1177f" providerId="LiveId" clId="{7B12D01D-C5D5-4A9F-BC03-7D181C9C8FB3}" dt="2025-08-16T18:08:41.051" v="1754" actId="14100"/>
          <ac:spMkLst>
            <pc:docMk/>
            <pc:sldMk cId="3440681542" sldId="270"/>
            <ac:spMk id="3" creationId="{0829A7A4-FCA8-8C95-687F-B5BC12E1E53B}"/>
          </ac:spMkLst>
        </pc:spChg>
        <pc:spChg chg="del">
          <ac:chgData name="gowtha k" userId="ed7ebd6042d1177f" providerId="LiveId" clId="{7B12D01D-C5D5-4A9F-BC03-7D181C9C8FB3}" dt="2025-08-16T18:09:07.407" v="1755" actId="931"/>
          <ac:spMkLst>
            <pc:docMk/>
            <pc:sldMk cId="3440681542" sldId="270"/>
            <ac:spMk id="4" creationId="{7B1006CC-E576-375A-BDD8-2331BD2E69C6}"/>
          </ac:spMkLst>
        </pc:spChg>
        <pc:spChg chg="mod">
          <ac:chgData name="gowtha k" userId="ed7ebd6042d1177f" providerId="LiveId" clId="{7B12D01D-C5D5-4A9F-BC03-7D181C9C8FB3}" dt="2025-08-16T18:09:42.655" v="1775" actId="1076"/>
          <ac:spMkLst>
            <pc:docMk/>
            <pc:sldMk cId="3440681542" sldId="270"/>
            <ac:spMk id="5" creationId="{39C4D1B9-0CEC-0D44-1874-90DB12FFAA8D}"/>
          </ac:spMkLst>
        </pc:spChg>
        <pc:spChg chg="mod">
          <ac:chgData name="gowtha k" userId="ed7ebd6042d1177f" providerId="LiveId" clId="{7B12D01D-C5D5-4A9F-BC03-7D181C9C8FB3}" dt="2025-08-16T18:14:58.233" v="1826" actId="2711"/>
          <ac:spMkLst>
            <pc:docMk/>
            <pc:sldMk cId="3440681542" sldId="270"/>
            <ac:spMk id="6" creationId="{3D0864F0-86E8-475A-5F3F-4D90ED3514A5}"/>
          </ac:spMkLst>
        </pc:spChg>
        <pc:spChg chg="add mod">
          <ac:chgData name="gowtha k" userId="ed7ebd6042d1177f" providerId="LiveId" clId="{7B12D01D-C5D5-4A9F-BC03-7D181C9C8FB3}" dt="2025-08-16T18:14:39.792" v="1825" actId="20577"/>
          <ac:spMkLst>
            <pc:docMk/>
            <pc:sldMk cId="3440681542" sldId="270"/>
            <ac:spMk id="9" creationId="{4CD4A35F-245F-5193-776D-6ED7171E4F9C}"/>
          </ac:spMkLst>
        </pc:spChg>
        <pc:picChg chg="add mod">
          <ac:chgData name="gowtha k" userId="ed7ebd6042d1177f" providerId="LiveId" clId="{7B12D01D-C5D5-4A9F-BC03-7D181C9C8FB3}" dt="2025-08-16T18:09:18.079" v="1760" actId="1076"/>
          <ac:picMkLst>
            <pc:docMk/>
            <pc:sldMk cId="3440681542" sldId="270"/>
            <ac:picMk id="8" creationId="{A4906C01-2505-037C-292A-CE01BEFCDF44}"/>
          </ac:picMkLst>
        </pc:picChg>
      </pc:sldChg>
      <pc:sldChg chg="addSp delSp modSp new mod ord">
        <pc:chgData name="gowtha k" userId="ed7ebd6042d1177f" providerId="LiveId" clId="{7B12D01D-C5D5-4A9F-BC03-7D181C9C8FB3}" dt="2025-08-16T18:26:59.421" v="1974" actId="2711"/>
        <pc:sldMkLst>
          <pc:docMk/>
          <pc:sldMk cId="814840004" sldId="271"/>
        </pc:sldMkLst>
        <pc:spChg chg="mod">
          <ac:chgData name="gowtha k" userId="ed7ebd6042d1177f" providerId="LiveId" clId="{7B12D01D-C5D5-4A9F-BC03-7D181C9C8FB3}" dt="2025-08-16T18:26:59.421" v="1974" actId="2711"/>
          <ac:spMkLst>
            <pc:docMk/>
            <pc:sldMk cId="814840004" sldId="271"/>
            <ac:spMk id="2" creationId="{22840B7C-9BCB-2CB8-6BA4-F193676A0028}"/>
          </ac:spMkLst>
        </pc:spChg>
        <pc:spChg chg="mod">
          <ac:chgData name="gowtha k" userId="ed7ebd6042d1177f" providerId="LiveId" clId="{7B12D01D-C5D5-4A9F-BC03-7D181C9C8FB3}" dt="2025-08-16T18:21:04.691" v="1904" actId="2711"/>
          <ac:spMkLst>
            <pc:docMk/>
            <pc:sldMk cId="814840004" sldId="271"/>
            <ac:spMk id="3" creationId="{6EEBDBA9-5761-8947-2819-F5E063C96023}"/>
          </ac:spMkLst>
        </pc:spChg>
        <pc:spChg chg="del mod">
          <ac:chgData name="gowtha k" userId="ed7ebd6042d1177f" providerId="LiveId" clId="{7B12D01D-C5D5-4A9F-BC03-7D181C9C8FB3}" dt="2025-08-16T18:21:47.212" v="1907" actId="931"/>
          <ac:spMkLst>
            <pc:docMk/>
            <pc:sldMk cId="814840004" sldId="271"/>
            <ac:spMk id="4" creationId="{65F8549E-008B-46B0-CEEE-1BDA9418ECA1}"/>
          </ac:spMkLst>
        </pc:spChg>
        <pc:spChg chg="mod">
          <ac:chgData name="gowtha k" userId="ed7ebd6042d1177f" providerId="LiveId" clId="{7B12D01D-C5D5-4A9F-BC03-7D181C9C8FB3}" dt="2025-08-16T18:26:16.975" v="1966" actId="14100"/>
          <ac:spMkLst>
            <pc:docMk/>
            <pc:sldMk cId="814840004" sldId="271"/>
            <ac:spMk id="5" creationId="{8FC47F1D-77EC-D8F3-501A-CC56D9DF54FB}"/>
          </ac:spMkLst>
        </pc:spChg>
        <pc:spChg chg="mod">
          <ac:chgData name="gowtha k" userId="ed7ebd6042d1177f" providerId="LiveId" clId="{7B12D01D-C5D5-4A9F-BC03-7D181C9C8FB3}" dt="2025-08-16T18:26:40.908" v="1973" actId="27636"/>
          <ac:spMkLst>
            <pc:docMk/>
            <pc:sldMk cId="814840004" sldId="271"/>
            <ac:spMk id="6" creationId="{8E588F6E-3314-5695-1F22-A469B0BAE375}"/>
          </ac:spMkLst>
        </pc:spChg>
        <pc:spChg chg="add mod">
          <ac:chgData name="gowtha k" userId="ed7ebd6042d1177f" providerId="LiveId" clId="{7B12D01D-C5D5-4A9F-BC03-7D181C9C8FB3}" dt="2025-08-16T18:26:32.197" v="1970" actId="1076"/>
          <ac:spMkLst>
            <pc:docMk/>
            <pc:sldMk cId="814840004" sldId="271"/>
            <ac:spMk id="9" creationId="{8C6D240C-C031-9D02-5462-481370BC6032}"/>
          </ac:spMkLst>
        </pc:spChg>
        <pc:picChg chg="add mod">
          <ac:chgData name="gowtha k" userId="ed7ebd6042d1177f" providerId="LiveId" clId="{7B12D01D-C5D5-4A9F-BC03-7D181C9C8FB3}" dt="2025-08-16T18:26:24.013" v="1968" actId="1076"/>
          <ac:picMkLst>
            <pc:docMk/>
            <pc:sldMk cId="814840004" sldId="271"/>
            <ac:picMk id="8" creationId="{5AA3B84F-FD2D-C7A3-40CD-CE5B28BA82E4}"/>
          </ac:picMkLst>
        </pc:picChg>
      </pc:sldChg>
      <pc:sldChg chg="addSp delSp modSp new mod">
        <pc:chgData name="gowtha k" userId="ed7ebd6042d1177f" providerId="LiveId" clId="{7B12D01D-C5D5-4A9F-BC03-7D181C9C8FB3}" dt="2025-08-16T18:44:11.945" v="2080" actId="14100"/>
        <pc:sldMkLst>
          <pc:docMk/>
          <pc:sldMk cId="3075760960" sldId="272"/>
        </pc:sldMkLst>
        <pc:spChg chg="del">
          <ac:chgData name="gowtha k" userId="ed7ebd6042d1177f" providerId="LiveId" clId="{7B12D01D-C5D5-4A9F-BC03-7D181C9C8FB3}" dt="2025-08-16T18:37:45.567" v="1981" actId="478"/>
          <ac:spMkLst>
            <pc:docMk/>
            <pc:sldMk cId="3075760960" sldId="272"/>
            <ac:spMk id="2" creationId="{247C1169-6F0F-EF4E-5D8D-B4C226D287BB}"/>
          </ac:spMkLst>
        </pc:spChg>
        <pc:spChg chg="mod">
          <ac:chgData name="gowtha k" userId="ed7ebd6042d1177f" providerId="LiveId" clId="{7B12D01D-C5D5-4A9F-BC03-7D181C9C8FB3}" dt="2025-08-16T18:38:51.703" v="1996" actId="1076"/>
          <ac:spMkLst>
            <pc:docMk/>
            <pc:sldMk cId="3075760960" sldId="272"/>
            <ac:spMk id="3" creationId="{56DC8E8E-2D98-6CC9-5AC0-C0F6B43DD9AF}"/>
          </ac:spMkLst>
        </pc:spChg>
        <pc:spChg chg="del">
          <ac:chgData name="gowtha k" userId="ed7ebd6042d1177f" providerId="LiveId" clId="{7B12D01D-C5D5-4A9F-BC03-7D181C9C8FB3}" dt="2025-08-16T18:38:12.103" v="1986" actId="931"/>
          <ac:spMkLst>
            <pc:docMk/>
            <pc:sldMk cId="3075760960" sldId="272"/>
            <ac:spMk id="4" creationId="{233197E3-ACF6-6825-0482-CDC86827CD45}"/>
          </ac:spMkLst>
        </pc:spChg>
        <pc:spChg chg="mod">
          <ac:chgData name="gowtha k" userId="ed7ebd6042d1177f" providerId="LiveId" clId="{7B12D01D-C5D5-4A9F-BC03-7D181C9C8FB3}" dt="2025-08-16T18:43:58.118" v="2074" actId="1076"/>
          <ac:spMkLst>
            <pc:docMk/>
            <pc:sldMk cId="3075760960" sldId="272"/>
            <ac:spMk id="5" creationId="{5424B8E5-A24D-246E-4D66-DDE8A7B0247C}"/>
          </ac:spMkLst>
        </pc:spChg>
        <pc:spChg chg="mod">
          <ac:chgData name="gowtha k" userId="ed7ebd6042d1177f" providerId="LiveId" clId="{7B12D01D-C5D5-4A9F-BC03-7D181C9C8FB3}" dt="2025-08-16T18:44:07.826" v="2079" actId="27636"/>
          <ac:spMkLst>
            <pc:docMk/>
            <pc:sldMk cId="3075760960" sldId="272"/>
            <ac:spMk id="6" creationId="{5D308536-BD0A-1843-ED4F-3FE40132D31C}"/>
          </ac:spMkLst>
        </pc:spChg>
        <pc:spChg chg="add mod">
          <ac:chgData name="gowtha k" userId="ed7ebd6042d1177f" providerId="LiveId" clId="{7B12D01D-C5D5-4A9F-BC03-7D181C9C8FB3}" dt="2025-08-16T18:41:51.172" v="2047" actId="20577"/>
          <ac:spMkLst>
            <pc:docMk/>
            <pc:sldMk cId="3075760960" sldId="272"/>
            <ac:spMk id="11" creationId="{84BA283F-C207-14CB-14BB-12363AEB7F2C}"/>
          </ac:spMkLst>
        </pc:spChg>
        <pc:spChg chg="add mod">
          <ac:chgData name="gowtha k" userId="ed7ebd6042d1177f" providerId="LiveId" clId="{7B12D01D-C5D5-4A9F-BC03-7D181C9C8FB3}" dt="2025-08-16T18:43:52.131" v="2073" actId="1076"/>
          <ac:spMkLst>
            <pc:docMk/>
            <pc:sldMk cId="3075760960" sldId="272"/>
            <ac:spMk id="12" creationId="{6B7FE138-7604-6AC6-5BD3-131BB82E3EF8}"/>
          </ac:spMkLst>
        </pc:spChg>
        <pc:picChg chg="add del mod">
          <ac:chgData name="gowtha k" userId="ed7ebd6042d1177f" providerId="LiveId" clId="{7B12D01D-C5D5-4A9F-BC03-7D181C9C8FB3}" dt="2025-08-16T18:38:02.926" v="1985" actId="478"/>
          <ac:picMkLst>
            <pc:docMk/>
            <pc:sldMk cId="3075760960" sldId="272"/>
            <ac:picMk id="8" creationId="{809141DF-0626-8371-8B24-F551CBEFFC07}"/>
          </ac:picMkLst>
        </pc:picChg>
        <pc:picChg chg="add mod">
          <ac:chgData name="gowtha k" userId="ed7ebd6042d1177f" providerId="LiveId" clId="{7B12D01D-C5D5-4A9F-BC03-7D181C9C8FB3}" dt="2025-08-16T18:44:11.945" v="2080" actId="14100"/>
          <ac:picMkLst>
            <pc:docMk/>
            <pc:sldMk cId="3075760960" sldId="272"/>
            <ac:picMk id="10" creationId="{7F2AEBE4-E8D4-2F6C-C1D9-B8DD4F182904}"/>
          </ac:picMkLst>
        </pc:picChg>
      </pc:sldChg>
      <pc:sldChg chg="addSp delSp modSp new mod">
        <pc:chgData name="gowtha k" userId="ed7ebd6042d1177f" providerId="LiveId" clId="{7B12D01D-C5D5-4A9F-BC03-7D181C9C8FB3}" dt="2025-08-16T18:55:03.970" v="2199" actId="14100"/>
        <pc:sldMkLst>
          <pc:docMk/>
          <pc:sldMk cId="2536034212" sldId="273"/>
        </pc:sldMkLst>
        <pc:spChg chg="del">
          <ac:chgData name="gowtha k" userId="ed7ebd6042d1177f" providerId="LiveId" clId="{7B12D01D-C5D5-4A9F-BC03-7D181C9C8FB3}" dt="2025-08-16T18:47:10.703" v="2082" actId="478"/>
          <ac:spMkLst>
            <pc:docMk/>
            <pc:sldMk cId="2536034212" sldId="273"/>
            <ac:spMk id="2" creationId="{6B0AD530-A274-0324-6397-2EFDF78B2A31}"/>
          </ac:spMkLst>
        </pc:spChg>
        <pc:spChg chg="mod">
          <ac:chgData name="gowtha k" userId="ed7ebd6042d1177f" providerId="LiveId" clId="{7B12D01D-C5D5-4A9F-BC03-7D181C9C8FB3}" dt="2025-08-16T18:55:03.970" v="2199" actId="14100"/>
          <ac:spMkLst>
            <pc:docMk/>
            <pc:sldMk cId="2536034212" sldId="273"/>
            <ac:spMk id="3" creationId="{7F8E4A48-89C5-F208-BCCD-1A6DB612AF7E}"/>
          </ac:spMkLst>
        </pc:spChg>
        <pc:spChg chg="del">
          <ac:chgData name="gowtha k" userId="ed7ebd6042d1177f" providerId="LiveId" clId="{7B12D01D-C5D5-4A9F-BC03-7D181C9C8FB3}" dt="2025-08-16T18:47:23.742" v="2084" actId="931"/>
          <ac:spMkLst>
            <pc:docMk/>
            <pc:sldMk cId="2536034212" sldId="273"/>
            <ac:spMk id="4" creationId="{3C687EC5-4C6F-FF2E-7323-4CC26A089166}"/>
          </ac:spMkLst>
        </pc:spChg>
        <pc:spChg chg="mod">
          <ac:chgData name="gowtha k" userId="ed7ebd6042d1177f" providerId="LiveId" clId="{7B12D01D-C5D5-4A9F-BC03-7D181C9C8FB3}" dt="2025-08-16T18:54:42.576" v="2190" actId="1076"/>
          <ac:spMkLst>
            <pc:docMk/>
            <pc:sldMk cId="2536034212" sldId="273"/>
            <ac:spMk id="5" creationId="{10048ED7-C561-99EB-6800-6830FF98B210}"/>
          </ac:spMkLst>
        </pc:spChg>
        <pc:spChg chg="mod">
          <ac:chgData name="gowtha k" userId="ed7ebd6042d1177f" providerId="LiveId" clId="{7B12D01D-C5D5-4A9F-BC03-7D181C9C8FB3}" dt="2025-08-16T18:54:37.849" v="2189" actId="14100"/>
          <ac:spMkLst>
            <pc:docMk/>
            <pc:sldMk cId="2536034212" sldId="273"/>
            <ac:spMk id="6" creationId="{AE018CBD-3775-E0E2-E028-F39F3B56D97E}"/>
          </ac:spMkLst>
        </pc:spChg>
        <pc:spChg chg="add mod">
          <ac:chgData name="gowtha k" userId="ed7ebd6042d1177f" providerId="LiveId" clId="{7B12D01D-C5D5-4A9F-BC03-7D181C9C8FB3}" dt="2025-08-16T18:52:29.029" v="2174" actId="14100"/>
          <ac:spMkLst>
            <pc:docMk/>
            <pc:sldMk cId="2536034212" sldId="273"/>
            <ac:spMk id="9" creationId="{76D4774A-9515-11F3-5B5E-5ABB2DEC87B4}"/>
          </ac:spMkLst>
        </pc:spChg>
        <pc:spChg chg="add del mod">
          <ac:chgData name="gowtha k" userId="ed7ebd6042d1177f" providerId="LiveId" clId="{7B12D01D-C5D5-4A9F-BC03-7D181C9C8FB3}" dt="2025-08-16T18:51:09.499" v="2151" actId="478"/>
          <ac:spMkLst>
            <pc:docMk/>
            <pc:sldMk cId="2536034212" sldId="273"/>
            <ac:spMk id="10" creationId="{35FD1AE5-C5AD-F29F-836F-7F9FAED7681A}"/>
          </ac:spMkLst>
        </pc:spChg>
        <pc:picChg chg="add mod">
          <ac:chgData name="gowtha k" userId="ed7ebd6042d1177f" providerId="LiveId" clId="{7B12D01D-C5D5-4A9F-BC03-7D181C9C8FB3}" dt="2025-08-16T18:48:53.526" v="2133" actId="14100"/>
          <ac:picMkLst>
            <pc:docMk/>
            <pc:sldMk cId="2536034212" sldId="273"/>
            <ac:picMk id="8" creationId="{64639CE0-414C-CBEC-3B88-73C9736465B1}"/>
          </ac:picMkLst>
        </pc:picChg>
      </pc:sldChg>
      <pc:sldChg chg="addSp delSp modSp new mod">
        <pc:chgData name="gowtha k" userId="ed7ebd6042d1177f" providerId="LiveId" clId="{7B12D01D-C5D5-4A9F-BC03-7D181C9C8FB3}" dt="2025-08-17T05:56:38.104" v="2236" actId="1076"/>
        <pc:sldMkLst>
          <pc:docMk/>
          <pc:sldMk cId="1481696115" sldId="274"/>
        </pc:sldMkLst>
        <pc:spChg chg="mod">
          <ac:chgData name="gowtha k" userId="ed7ebd6042d1177f" providerId="LiveId" clId="{7B12D01D-C5D5-4A9F-BC03-7D181C9C8FB3}" dt="2025-08-17T05:56:38.104" v="2236" actId="1076"/>
          <ac:spMkLst>
            <pc:docMk/>
            <pc:sldMk cId="1481696115" sldId="274"/>
            <ac:spMk id="2" creationId="{AB6B388A-D329-B384-BCEE-12C7E1CC4744}"/>
          </ac:spMkLst>
        </pc:spChg>
        <pc:spChg chg="del">
          <ac:chgData name="gowtha k" userId="ed7ebd6042d1177f" providerId="LiveId" clId="{7B12D01D-C5D5-4A9F-BC03-7D181C9C8FB3}" dt="2025-08-17T05:55:13.005" v="2201" actId="931"/>
          <ac:spMkLst>
            <pc:docMk/>
            <pc:sldMk cId="1481696115" sldId="274"/>
            <ac:spMk id="3" creationId="{3B4714DB-78AB-BEF4-BA35-1E270E481A2F}"/>
          </ac:spMkLst>
        </pc:spChg>
        <pc:spChg chg="del">
          <ac:chgData name="gowtha k" userId="ed7ebd6042d1177f" providerId="LiveId" clId="{7B12D01D-C5D5-4A9F-BC03-7D181C9C8FB3}" dt="2025-08-17T05:55:19.195" v="2204" actId="478"/>
          <ac:spMkLst>
            <pc:docMk/>
            <pc:sldMk cId="1481696115" sldId="274"/>
            <ac:spMk id="4" creationId="{6D5CF17D-9D6A-4C5B-F05D-F644D990C0EC}"/>
          </ac:spMkLst>
        </pc:spChg>
        <pc:picChg chg="add mod">
          <ac:chgData name="gowtha k" userId="ed7ebd6042d1177f" providerId="LiveId" clId="{7B12D01D-C5D5-4A9F-BC03-7D181C9C8FB3}" dt="2025-08-17T05:56:33.349" v="2235" actId="1076"/>
          <ac:picMkLst>
            <pc:docMk/>
            <pc:sldMk cId="1481696115" sldId="274"/>
            <ac:picMk id="6" creationId="{F5300178-820F-BE57-7C7A-A496635F5541}"/>
          </ac:picMkLst>
        </pc:picChg>
      </pc:sldChg>
      <pc:sldChg chg="addSp delSp modSp new mod ord">
        <pc:chgData name="gowtha k" userId="ed7ebd6042d1177f" providerId="LiveId" clId="{7B12D01D-C5D5-4A9F-BC03-7D181C9C8FB3}" dt="2025-08-17T08:26:45.468" v="2777"/>
        <pc:sldMkLst>
          <pc:docMk/>
          <pc:sldMk cId="2797585003" sldId="275"/>
        </pc:sldMkLst>
        <pc:spChg chg="mod">
          <ac:chgData name="gowtha k" userId="ed7ebd6042d1177f" providerId="LiveId" clId="{7B12D01D-C5D5-4A9F-BC03-7D181C9C8FB3}" dt="2025-08-17T05:58:55.439" v="2253" actId="27636"/>
          <ac:spMkLst>
            <pc:docMk/>
            <pc:sldMk cId="2797585003" sldId="275"/>
            <ac:spMk id="2" creationId="{C1672F85-3EF1-58EE-3617-D8209E2AF252}"/>
          </ac:spMkLst>
        </pc:spChg>
        <pc:spChg chg="mod">
          <ac:chgData name="gowtha k" userId="ed7ebd6042d1177f" providerId="LiveId" clId="{7B12D01D-C5D5-4A9F-BC03-7D181C9C8FB3}" dt="2025-08-17T06:00:05.098" v="2292" actId="1076"/>
          <ac:spMkLst>
            <pc:docMk/>
            <pc:sldMk cId="2797585003" sldId="275"/>
            <ac:spMk id="3" creationId="{C8714C9B-7FFD-44CC-2167-C44121651C8F}"/>
          </ac:spMkLst>
        </pc:spChg>
        <pc:spChg chg="del">
          <ac:chgData name="gowtha k" userId="ed7ebd6042d1177f" providerId="LiveId" clId="{7B12D01D-C5D5-4A9F-BC03-7D181C9C8FB3}" dt="2025-08-17T05:58:03.917" v="2241" actId="931"/>
          <ac:spMkLst>
            <pc:docMk/>
            <pc:sldMk cId="2797585003" sldId="275"/>
            <ac:spMk id="4" creationId="{C5B69E38-B6E4-010B-7FC6-07AB650A82D5}"/>
          </ac:spMkLst>
        </pc:spChg>
        <pc:spChg chg="mod">
          <ac:chgData name="gowtha k" userId="ed7ebd6042d1177f" providerId="LiveId" clId="{7B12D01D-C5D5-4A9F-BC03-7D181C9C8FB3}" dt="2025-08-17T06:05:08.597" v="2336" actId="1076"/>
          <ac:spMkLst>
            <pc:docMk/>
            <pc:sldMk cId="2797585003" sldId="275"/>
            <ac:spMk id="5" creationId="{378873BF-AAE6-8DEE-084C-0B57C55CACC8}"/>
          </ac:spMkLst>
        </pc:spChg>
        <pc:spChg chg="mod">
          <ac:chgData name="gowtha k" userId="ed7ebd6042d1177f" providerId="LiveId" clId="{7B12D01D-C5D5-4A9F-BC03-7D181C9C8FB3}" dt="2025-08-17T06:06:43.507" v="2368" actId="27636"/>
          <ac:spMkLst>
            <pc:docMk/>
            <pc:sldMk cId="2797585003" sldId="275"/>
            <ac:spMk id="6" creationId="{CC038437-3933-A506-5914-79110788232B}"/>
          </ac:spMkLst>
        </pc:spChg>
        <pc:spChg chg="add mod">
          <ac:chgData name="gowtha k" userId="ed7ebd6042d1177f" providerId="LiveId" clId="{7B12D01D-C5D5-4A9F-BC03-7D181C9C8FB3}" dt="2025-08-17T06:07:17.003" v="2375" actId="20577"/>
          <ac:spMkLst>
            <pc:docMk/>
            <pc:sldMk cId="2797585003" sldId="275"/>
            <ac:spMk id="11" creationId="{F4EE421B-D553-9D21-3291-55742AB79094}"/>
          </ac:spMkLst>
        </pc:spChg>
        <pc:picChg chg="add mod">
          <ac:chgData name="gowtha k" userId="ed7ebd6042d1177f" providerId="LiveId" clId="{7B12D01D-C5D5-4A9F-BC03-7D181C9C8FB3}" dt="2025-08-17T06:04:50.248" v="2332" actId="1076"/>
          <ac:picMkLst>
            <pc:docMk/>
            <pc:sldMk cId="2797585003" sldId="275"/>
            <ac:picMk id="8" creationId="{8FAE5B28-FFA3-17ED-D83E-498BD224075A}"/>
          </ac:picMkLst>
        </pc:picChg>
        <pc:picChg chg="add del">
          <ac:chgData name="gowtha k" userId="ed7ebd6042d1177f" providerId="LiveId" clId="{7B12D01D-C5D5-4A9F-BC03-7D181C9C8FB3}" dt="2025-08-17T05:58:19.859" v="2247" actId="478"/>
          <ac:picMkLst>
            <pc:docMk/>
            <pc:sldMk cId="2797585003" sldId="275"/>
            <ac:picMk id="10" creationId="{1AD79E4A-C2D5-8771-7CD4-BA6B76776960}"/>
          </ac:picMkLst>
        </pc:picChg>
      </pc:sldChg>
      <pc:sldChg chg="addSp delSp modSp new mod ord">
        <pc:chgData name="gowtha k" userId="ed7ebd6042d1177f" providerId="LiveId" clId="{7B12D01D-C5D5-4A9F-BC03-7D181C9C8FB3}" dt="2025-08-17T08:26:52.877" v="2779"/>
        <pc:sldMkLst>
          <pc:docMk/>
          <pc:sldMk cId="139965090" sldId="276"/>
        </pc:sldMkLst>
        <pc:spChg chg="del">
          <ac:chgData name="gowtha k" userId="ed7ebd6042d1177f" providerId="LiveId" clId="{7B12D01D-C5D5-4A9F-BC03-7D181C9C8FB3}" dt="2025-08-17T06:08:35.525" v="2377" actId="478"/>
          <ac:spMkLst>
            <pc:docMk/>
            <pc:sldMk cId="139965090" sldId="276"/>
            <ac:spMk id="2" creationId="{6F9EB43B-5185-6D85-DF81-A074D08994BC}"/>
          </ac:spMkLst>
        </pc:spChg>
        <pc:spChg chg="mod">
          <ac:chgData name="gowtha k" userId="ed7ebd6042d1177f" providerId="LiveId" clId="{7B12D01D-C5D5-4A9F-BC03-7D181C9C8FB3}" dt="2025-08-17T06:22:36.805" v="2472" actId="14100"/>
          <ac:spMkLst>
            <pc:docMk/>
            <pc:sldMk cId="139965090" sldId="276"/>
            <ac:spMk id="3" creationId="{622E6721-9E9E-1449-9B4B-839BCB7F72B5}"/>
          </ac:spMkLst>
        </pc:spChg>
        <pc:spChg chg="del">
          <ac:chgData name="gowtha k" userId="ed7ebd6042d1177f" providerId="LiveId" clId="{7B12D01D-C5D5-4A9F-BC03-7D181C9C8FB3}" dt="2025-08-17T06:10:12.066" v="2389" actId="931"/>
          <ac:spMkLst>
            <pc:docMk/>
            <pc:sldMk cId="139965090" sldId="276"/>
            <ac:spMk id="4" creationId="{F865C37D-9322-2C27-110E-BC0555AD3739}"/>
          </ac:spMkLst>
        </pc:spChg>
        <pc:spChg chg="mod">
          <ac:chgData name="gowtha k" userId="ed7ebd6042d1177f" providerId="LiveId" clId="{7B12D01D-C5D5-4A9F-BC03-7D181C9C8FB3}" dt="2025-08-17T06:12:36.448" v="2435" actId="1076"/>
          <ac:spMkLst>
            <pc:docMk/>
            <pc:sldMk cId="139965090" sldId="276"/>
            <ac:spMk id="5" creationId="{C2F74441-33C9-AE3F-5D8B-D29FBB40F626}"/>
          </ac:spMkLst>
        </pc:spChg>
        <pc:spChg chg="mod">
          <ac:chgData name="gowtha k" userId="ed7ebd6042d1177f" providerId="LiveId" clId="{7B12D01D-C5D5-4A9F-BC03-7D181C9C8FB3}" dt="2025-08-17T06:11:57.712" v="2430" actId="12"/>
          <ac:spMkLst>
            <pc:docMk/>
            <pc:sldMk cId="139965090" sldId="276"/>
            <ac:spMk id="6" creationId="{1D53D3A3-E4D2-2390-5D46-84B4FC8B9997}"/>
          </ac:spMkLst>
        </pc:spChg>
        <pc:spChg chg="add mod">
          <ac:chgData name="gowtha k" userId="ed7ebd6042d1177f" providerId="LiveId" clId="{7B12D01D-C5D5-4A9F-BC03-7D181C9C8FB3}" dt="2025-08-17T06:14:08.330" v="2450" actId="14100"/>
          <ac:spMkLst>
            <pc:docMk/>
            <pc:sldMk cId="139965090" sldId="276"/>
            <ac:spMk id="9" creationId="{78540C69-E826-DD8C-9C91-580266E6913D}"/>
          </ac:spMkLst>
        </pc:spChg>
        <pc:spChg chg="add mod">
          <ac:chgData name="gowtha k" userId="ed7ebd6042d1177f" providerId="LiveId" clId="{7B12D01D-C5D5-4A9F-BC03-7D181C9C8FB3}" dt="2025-08-17T06:22:43.798" v="2473" actId="1076"/>
          <ac:spMkLst>
            <pc:docMk/>
            <pc:sldMk cId="139965090" sldId="276"/>
            <ac:spMk id="10" creationId="{AF15EF07-4186-98BF-6CA3-CD5056B053FA}"/>
          </ac:spMkLst>
        </pc:spChg>
        <pc:picChg chg="add mod">
          <ac:chgData name="gowtha k" userId="ed7ebd6042d1177f" providerId="LiveId" clId="{7B12D01D-C5D5-4A9F-BC03-7D181C9C8FB3}" dt="2025-08-17T06:12:44.975" v="2436" actId="1076"/>
          <ac:picMkLst>
            <pc:docMk/>
            <pc:sldMk cId="139965090" sldId="276"/>
            <ac:picMk id="8" creationId="{EEB7FF61-576D-B1F6-4972-459F57D9316A}"/>
          </ac:picMkLst>
        </pc:picChg>
      </pc:sldChg>
      <pc:sldChg chg="addSp delSp modSp new mod">
        <pc:chgData name="gowtha k" userId="ed7ebd6042d1177f" providerId="LiveId" clId="{7B12D01D-C5D5-4A9F-BC03-7D181C9C8FB3}" dt="2025-08-17T06:49:08.517" v="2681" actId="14100"/>
        <pc:sldMkLst>
          <pc:docMk/>
          <pc:sldMk cId="2516242558" sldId="277"/>
        </pc:sldMkLst>
        <pc:spChg chg="mod">
          <ac:chgData name="gowtha k" userId="ed7ebd6042d1177f" providerId="LiveId" clId="{7B12D01D-C5D5-4A9F-BC03-7D181C9C8FB3}" dt="2025-08-17T06:47:38.979" v="2676" actId="1076"/>
          <ac:spMkLst>
            <pc:docMk/>
            <pc:sldMk cId="2516242558" sldId="277"/>
            <ac:spMk id="2" creationId="{7C34A040-3F3E-0F5B-3180-66D30EAD214D}"/>
          </ac:spMkLst>
        </pc:spChg>
        <pc:spChg chg="del mod">
          <ac:chgData name="gowtha k" userId="ed7ebd6042d1177f" providerId="LiveId" clId="{7B12D01D-C5D5-4A9F-BC03-7D181C9C8FB3}" dt="2025-08-17T06:43:36.458" v="2576" actId="478"/>
          <ac:spMkLst>
            <pc:docMk/>
            <pc:sldMk cId="2516242558" sldId="277"/>
            <ac:spMk id="3" creationId="{CE7DCF32-03A7-A8E7-C51A-BF0DD315D013}"/>
          </ac:spMkLst>
        </pc:spChg>
        <pc:spChg chg="del">
          <ac:chgData name="gowtha k" userId="ed7ebd6042d1177f" providerId="LiveId" clId="{7B12D01D-C5D5-4A9F-BC03-7D181C9C8FB3}" dt="2025-08-17T06:43:19.098" v="2572" actId="478"/>
          <ac:spMkLst>
            <pc:docMk/>
            <pc:sldMk cId="2516242558" sldId="277"/>
            <ac:spMk id="4" creationId="{54D44D25-E5C6-7EC3-EC41-ED4692A5A09D}"/>
          </ac:spMkLst>
        </pc:spChg>
        <pc:spChg chg="del">
          <ac:chgData name="gowtha k" userId="ed7ebd6042d1177f" providerId="LiveId" clId="{7B12D01D-C5D5-4A9F-BC03-7D181C9C8FB3}" dt="2025-08-17T06:43:21.996" v="2573" actId="478"/>
          <ac:spMkLst>
            <pc:docMk/>
            <pc:sldMk cId="2516242558" sldId="277"/>
            <ac:spMk id="5" creationId="{7C57DCE6-7993-7265-FF71-F565A3BF25EC}"/>
          </ac:spMkLst>
        </pc:spChg>
        <pc:spChg chg="del">
          <ac:chgData name="gowtha k" userId="ed7ebd6042d1177f" providerId="LiveId" clId="{7B12D01D-C5D5-4A9F-BC03-7D181C9C8FB3}" dt="2025-08-17T06:43:24.628" v="2574" actId="478"/>
          <ac:spMkLst>
            <pc:docMk/>
            <pc:sldMk cId="2516242558" sldId="277"/>
            <ac:spMk id="6" creationId="{373D6E02-23D5-72AB-58B5-9EB2787F8299}"/>
          </ac:spMkLst>
        </pc:spChg>
        <pc:spChg chg="add del mod">
          <ac:chgData name="gowtha k" userId="ed7ebd6042d1177f" providerId="LiveId" clId="{7B12D01D-C5D5-4A9F-BC03-7D181C9C8FB3}" dt="2025-08-17T06:44:43.876" v="2649" actId="478"/>
          <ac:spMkLst>
            <pc:docMk/>
            <pc:sldMk cId="2516242558" sldId="277"/>
            <ac:spMk id="7" creationId="{1ED828E5-715E-C449-9FD8-51A98C940ED1}"/>
          </ac:spMkLst>
        </pc:spChg>
        <pc:spChg chg="add del mod">
          <ac:chgData name="gowtha k" userId="ed7ebd6042d1177f" providerId="LiveId" clId="{7B12D01D-C5D5-4A9F-BC03-7D181C9C8FB3}" dt="2025-08-17T06:47:21.568" v="2671" actId="478"/>
          <ac:spMkLst>
            <pc:docMk/>
            <pc:sldMk cId="2516242558" sldId="277"/>
            <ac:spMk id="8" creationId="{866B53CF-0775-5731-73C9-50F0336A02E3}"/>
          </ac:spMkLst>
        </pc:spChg>
        <pc:spChg chg="add del mod">
          <ac:chgData name="gowtha k" userId="ed7ebd6042d1177f" providerId="LiveId" clId="{7B12D01D-C5D5-4A9F-BC03-7D181C9C8FB3}" dt="2025-08-17T06:44:12.706" v="2648" actId="478"/>
          <ac:spMkLst>
            <pc:docMk/>
            <pc:sldMk cId="2516242558" sldId="277"/>
            <ac:spMk id="9" creationId="{5F7D9D46-A41C-4716-3F1B-9A3BCE237D95}"/>
          </ac:spMkLst>
        </pc:spChg>
        <pc:spChg chg="add mod">
          <ac:chgData name="gowtha k" userId="ed7ebd6042d1177f" providerId="LiveId" clId="{7B12D01D-C5D5-4A9F-BC03-7D181C9C8FB3}" dt="2025-08-17T06:49:08.517" v="2681" actId="14100"/>
          <ac:spMkLst>
            <pc:docMk/>
            <pc:sldMk cId="2516242558" sldId="277"/>
            <ac:spMk id="11" creationId="{C2F7E316-5D30-1441-8E42-E919D1C3FDC5}"/>
          </ac:spMkLst>
        </pc:spChg>
      </pc:sldChg>
      <pc:sldChg chg="addSp delSp modSp new mod">
        <pc:chgData name="gowtha k" userId="ed7ebd6042d1177f" providerId="LiveId" clId="{7B12D01D-C5D5-4A9F-BC03-7D181C9C8FB3}" dt="2025-08-17T06:54:54.299" v="2741" actId="1076"/>
        <pc:sldMkLst>
          <pc:docMk/>
          <pc:sldMk cId="2031144344" sldId="278"/>
        </pc:sldMkLst>
        <pc:spChg chg="del">
          <ac:chgData name="gowtha k" userId="ed7ebd6042d1177f" providerId="LiveId" clId="{7B12D01D-C5D5-4A9F-BC03-7D181C9C8FB3}" dt="2025-08-17T06:49:23.400" v="2683" actId="478"/>
          <ac:spMkLst>
            <pc:docMk/>
            <pc:sldMk cId="2031144344" sldId="278"/>
            <ac:spMk id="2" creationId="{F1B4A03A-C40D-0745-B64F-23C128DD0A44}"/>
          </ac:spMkLst>
        </pc:spChg>
        <pc:spChg chg="mod">
          <ac:chgData name="gowtha k" userId="ed7ebd6042d1177f" providerId="LiveId" clId="{7B12D01D-C5D5-4A9F-BC03-7D181C9C8FB3}" dt="2025-08-17T06:54:54.299" v="2741" actId="1076"/>
          <ac:spMkLst>
            <pc:docMk/>
            <pc:sldMk cId="2031144344" sldId="278"/>
            <ac:spMk id="3" creationId="{95122644-A2FC-9EA8-97BF-400A1390D1AB}"/>
          </ac:spMkLst>
        </pc:spChg>
        <pc:spChg chg="del">
          <ac:chgData name="gowtha k" userId="ed7ebd6042d1177f" providerId="LiveId" clId="{7B12D01D-C5D5-4A9F-BC03-7D181C9C8FB3}" dt="2025-08-17T06:50:27.316" v="2706"/>
          <ac:spMkLst>
            <pc:docMk/>
            <pc:sldMk cId="2031144344" sldId="278"/>
            <ac:spMk id="4" creationId="{5063BE1E-1CF4-AFB7-0E8C-980B593CB01F}"/>
          </ac:spMkLst>
        </pc:spChg>
        <pc:spChg chg="del">
          <ac:chgData name="gowtha k" userId="ed7ebd6042d1177f" providerId="LiveId" clId="{7B12D01D-C5D5-4A9F-BC03-7D181C9C8FB3}" dt="2025-08-17T06:50:30.570" v="2707" actId="478"/>
          <ac:spMkLst>
            <pc:docMk/>
            <pc:sldMk cId="2031144344" sldId="278"/>
            <ac:spMk id="5" creationId="{54ECA538-6E5B-F8C9-C45D-ECC151F13963}"/>
          </ac:spMkLst>
        </pc:spChg>
        <pc:spChg chg="del">
          <ac:chgData name="gowtha k" userId="ed7ebd6042d1177f" providerId="LiveId" clId="{7B12D01D-C5D5-4A9F-BC03-7D181C9C8FB3}" dt="2025-08-17T06:50:33.710" v="2708" actId="478"/>
          <ac:spMkLst>
            <pc:docMk/>
            <pc:sldMk cId="2031144344" sldId="278"/>
            <ac:spMk id="6" creationId="{1FEF2640-8D98-47AA-A647-18D6F0CCD623}"/>
          </ac:spMkLst>
        </pc:spChg>
        <pc:spChg chg="add mod">
          <ac:chgData name="gowtha k" userId="ed7ebd6042d1177f" providerId="LiveId" clId="{7B12D01D-C5D5-4A9F-BC03-7D181C9C8FB3}" dt="2025-08-17T06:54:48.426" v="2740" actId="1076"/>
          <ac:spMkLst>
            <pc:docMk/>
            <pc:sldMk cId="2031144344" sldId="278"/>
            <ac:spMk id="7" creationId="{11D5B6EE-65FE-503E-BB50-9D512339C8AE}"/>
          </ac:spMkLst>
        </pc:spChg>
      </pc:sldChg>
      <pc:sldChg chg="delSp modSp new mod">
        <pc:chgData name="gowtha k" userId="ed7ebd6042d1177f" providerId="LiveId" clId="{7B12D01D-C5D5-4A9F-BC03-7D181C9C8FB3}" dt="2025-08-17T06:58:17.771" v="2773" actId="14100"/>
        <pc:sldMkLst>
          <pc:docMk/>
          <pc:sldMk cId="1639162418" sldId="279"/>
        </pc:sldMkLst>
        <pc:spChg chg="del">
          <ac:chgData name="gowtha k" userId="ed7ebd6042d1177f" providerId="LiveId" clId="{7B12D01D-C5D5-4A9F-BC03-7D181C9C8FB3}" dt="2025-08-17T06:55:29.343" v="2743" actId="478"/>
          <ac:spMkLst>
            <pc:docMk/>
            <pc:sldMk cId="1639162418" sldId="279"/>
            <ac:spMk id="2" creationId="{7B95C011-738A-6EA0-52EB-C204EB95FADF}"/>
          </ac:spMkLst>
        </pc:spChg>
        <pc:spChg chg="mod">
          <ac:chgData name="gowtha k" userId="ed7ebd6042d1177f" providerId="LiveId" clId="{7B12D01D-C5D5-4A9F-BC03-7D181C9C8FB3}" dt="2025-08-17T06:56:28.863" v="2755" actId="20577"/>
          <ac:spMkLst>
            <pc:docMk/>
            <pc:sldMk cId="1639162418" sldId="279"/>
            <ac:spMk id="3" creationId="{7691AA80-4A30-8A59-9500-C49504758E1D}"/>
          </ac:spMkLst>
        </pc:spChg>
        <pc:spChg chg="mod">
          <ac:chgData name="gowtha k" userId="ed7ebd6042d1177f" providerId="LiveId" clId="{7B12D01D-C5D5-4A9F-BC03-7D181C9C8FB3}" dt="2025-08-17T06:58:17.771" v="2773" actId="14100"/>
          <ac:spMkLst>
            <pc:docMk/>
            <pc:sldMk cId="1639162418" sldId="279"/>
            <ac:spMk id="4" creationId="{25D3AA92-418C-978F-FEE3-A272883E80C4}"/>
          </ac:spMkLst>
        </pc:spChg>
        <pc:spChg chg="del">
          <ac:chgData name="gowtha k" userId="ed7ebd6042d1177f" providerId="LiveId" clId="{7B12D01D-C5D5-4A9F-BC03-7D181C9C8FB3}" dt="2025-08-17T06:55:36.316" v="2745" actId="478"/>
          <ac:spMkLst>
            <pc:docMk/>
            <pc:sldMk cId="1639162418" sldId="279"/>
            <ac:spMk id="5" creationId="{EEA56A71-F19A-F128-EE9C-02EAC9DF817D}"/>
          </ac:spMkLst>
        </pc:spChg>
        <pc:spChg chg="del">
          <ac:chgData name="gowtha k" userId="ed7ebd6042d1177f" providerId="LiveId" clId="{7B12D01D-C5D5-4A9F-BC03-7D181C9C8FB3}" dt="2025-08-17T06:55:39.612" v="2746" actId="478"/>
          <ac:spMkLst>
            <pc:docMk/>
            <pc:sldMk cId="1639162418" sldId="279"/>
            <ac:spMk id="6" creationId="{2F6843D1-16AF-1F7F-176A-289F9B616C0B}"/>
          </ac:spMkLst>
        </pc:spChg>
      </pc:sldChg>
      <pc:sldChg chg="addSp delSp modSp new mod">
        <pc:chgData name="gowtha k" userId="ed7ebd6042d1177f" providerId="LiveId" clId="{7B12D01D-C5D5-4A9F-BC03-7D181C9C8FB3}" dt="2025-08-17T16:19:05.143" v="2860" actId="1076"/>
        <pc:sldMkLst>
          <pc:docMk/>
          <pc:sldMk cId="2442641514" sldId="280"/>
        </pc:sldMkLst>
        <pc:spChg chg="mod">
          <ac:chgData name="gowtha k" userId="ed7ebd6042d1177f" providerId="LiveId" clId="{7B12D01D-C5D5-4A9F-BC03-7D181C9C8FB3}" dt="2025-08-17T16:18:00.610" v="2846" actId="1076"/>
          <ac:spMkLst>
            <pc:docMk/>
            <pc:sldMk cId="2442641514" sldId="280"/>
            <ac:spMk id="2" creationId="{6EF913DD-7855-47E0-C8D2-0A3B59A793D1}"/>
          </ac:spMkLst>
        </pc:spChg>
        <pc:spChg chg="mod">
          <ac:chgData name="gowtha k" userId="ed7ebd6042d1177f" providerId="LiveId" clId="{7B12D01D-C5D5-4A9F-BC03-7D181C9C8FB3}" dt="2025-08-17T16:19:05.143" v="2860" actId="1076"/>
          <ac:spMkLst>
            <pc:docMk/>
            <pc:sldMk cId="2442641514" sldId="280"/>
            <ac:spMk id="3" creationId="{83C82C85-E346-734C-6913-71DE0B9A8885}"/>
          </ac:spMkLst>
        </pc:spChg>
        <pc:spChg chg="del">
          <ac:chgData name="gowtha k" userId="ed7ebd6042d1177f" providerId="LiveId" clId="{7B12D01D-C5D5-4A9F-BC03-7D181C9C8FB3}" dt="2025-08-17T16:16:28.669" v="2826" actId="931"/>
          <ac:spMkLst>
            <pc:docMk/>
            <pc:sldMk cId="2442641514" sldId="280"/>
            <ac:spMk id="4" creationId="{F5582C25-3FB6-AF66-7E78-1CD718BC07C0}"/>
          </ac:spMkLst>
        </pc:spChg>
        <pc:spChg chg="del">
          <ac:chgData name="gowtha k" userId="ed7ebd6042d1177f" providerId="LiveId" clId="{7B12D01D-C5D5-4A9F-BC03-7D181C9C8FB3}" dt="2025-08-17T16:16:36.937" v="2829" actId="478"/>
          <ac:spMkLst>
            <pc:docMk/>
            <pc:sldMk cId="2442641514" sldId="280"/>
            <ac:spMk id="5" creationId="{746C868F-F358-AD92-1DC8-E737427DF321}"/>
          </ac:spMkLst>
        </pc:spChg>
        <pc:spChg chg="del">
          <ac:chgData name="gowtha k" userId="ed7ebd6042d1177f" providerId="LiveId" clId="{7B12D01D-C5D5-4A9F-BC03-7D181C9C8FB3}" dt="2025-08-17T16:16:40.175" v="2830" actId="478"/>
          <ac:spMkLst>
            <pc:docMk/>
            <pc:sldMk cId="2442641514" sldId="280"/>
            <ac:spMk id="6" creationId="{0A11EA3D-9D34-D7C0-AA8A-64D1B5FFF9A7}"/>
          </ac:spMkLst>
        </pc:spChg>
        <pc:picChg chg="add mod">
          <ac:chgData name="gowtha k" userId="ed7ebd6042d1177f" providerId="LiveId" clId="{7B12D01D-C5D5-4A9F-BC03-7D181C9C8FB3}" dt="2025-08-17T16:19:00.997" v="2859" actId="14100"/>
          <ac:picMkLst>
            <pc:docMk/>
            <pc:sldMk cId="2442641514" sldId="280"/>
            <ac:picMk id="8" creationId="{C4F00D22-5CCC-D5F0-DA2A-1ECB7DC093D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D9EF00-D1E0-4BBB-B505-A4B52608FD21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2509E-7F09-45CE-A446-B9A1CF610F6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272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2509E-7F09-45CE-A446-B9A1CF610F65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605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437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121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9494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91041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694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643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166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48599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13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0605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7904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133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421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4539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172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179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292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F078689-9C05-4B6C-ACCA-991222066B3C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8952CD-AFCE-406A-9095-5DEC255F74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489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94" r:id="rId2"/>
    <p:sldLayoutId id="2147484195" r:id="rId3"/>
    <p:sldLayoutId id="2147484196" r:id="rId4"/>
    <p:sldLayoutId id="2147484197" r:id="rId5"/>
    <p:sldLayoutId id="2147484198" r:id="rId6"/>
    <p:sldLayoutId id="2147484199" r:id="rId7"/>
    <p:sldLayoutId id="2147484200" r:id="rId8"/>
    <p:sldLayoutId id="2147484201" r:id="rId9"/>
    <p:sldLayoutId id="2147484202" r:id="rId10"/>
    <p:sldLayoutId id="2147484203" r:id="rId11"/>
    <p:sldLayoutId id="2147484204" r:id="rId12"/>
    <p:sldLayoutId id="2147484205" r:id="rId13"/>
    <p:sldLayoutId id="2147484206" r:id="rId14"/>
    <p:sldLayoutId id="2147484207" r:id="rId15"/>
    <p:sldLayoutId id="2147484208" r:id="rId16"/>
    <p:sldLayoutId id="214748420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CE812-01D0-3C7C-97BF-EE983F754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1124" y="390832"/>
            <a:ext cx="10018713" cy="1752599"/>
          </a:xfrm>
        </p:spPr>
        <p:txBody>
          <a:bodyPr>
            <a:noAutofit/>
          </a:bodyPr>
          <a:lstStyle/>
          <a:p>
            <a:r>
              <a:rPr lang="en-IN" sz="6000" b="1" dirty="0">
                <a:latin typeface="Felix Titling" panose="04060505060202020A04" pitchFamily="82" charset="0"/>
              </a:rPr>
              <a:t>Student Performance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1A7BF3-358D-C117-386E-730E286B6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00985" y="2446164"/>
            <a:ext cx="8758989" cy="123640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Subtitle:</a:t>
            </a:r>
          </a:p>
          <a:p>
            <a:pPr marL="0" indent="0">
              <a:buNone/>
            </a:pPr>
            <a:r>
              <a:rPr lang="en-IN" dirty="0"/>
              <a:t>                  </a:t>
            </a:r>
            <a:r>
              <a:rPr lang="en-US" dirty="0"/>
              <a:t>                       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Analysis of Factors Influencing Student Scores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FFD5B3-AD48-9E5B-FB63-E01D6DFE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4235939"/>
            <a:ext cx="5918302" cy="204561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2800" dirty="0"/>
              <a:t> Name               : </a:t>
            </a:r>
            <a:r>
              <a:rPr lang="en-US" sz="2800" dirty="0" err="1"/>
              <a:t>Gowtham.K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 Batch Name  : Data Science &amp; Data Analysis</a:t>
            </a:r>
          </a:p>
          <a:p>
            <a:pPr marL="0" indent="0">
              <a:buNone/>
            </a:pPr>
            <a:r>
              <a:rPr lang="en-US" sz="2800" dirty="0"/>
              <a:t> Guided By       : </a:t>
            </a:r>
          </a:p>
          <a:p>
            <a:pPr marL="0" indent="0">
              <a:buNone/>
            </a:pPr>
            <a:r>
              <a:rPr lang="en-US" sz="2800" dirty="0"/>
              <a:t> Date                  :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066161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>
        <p14:honeycomb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72F85-3EF1-58EE-3617-D8209E2AF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7912" y="322006"/>
            <a:ext cx="5396176" cy="857865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HYPOTHESIS TESTING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14C9B-7FFD-44CC-2167-C44121651C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0960" y="1258528"/>
            <a:ext cx="3193903" cy="491595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T-TESTING:</a:t>
            </a:r>
          </a:p>
        </p:txBody>
      </p:sp>
      <p:pic>
        <p:nvPicPr>
          <p:cNvPr id="8" name="Content Placeholder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8FAE5B28-FFA3-17ED-D83E-498BD224075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642" y="3429000"/>
            <a:ext cx="4894262" cy="240132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78873BF-AAE6-8DEE-084C-0B57C55CA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51991" y="3332051"/>
            <a:ext cx="1821061" cy="450911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38437-3933-A506-5914-7911078823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51990" y="3706761"/>
            <a:ext cx="5176215" cy="3028336"/>
          </a:xfrm>
        </p:spPr>
        <p:txBody>
          <a:bodyPr>
            <a:normAutofit fontScale="925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CODE IS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TWO-SAMPLE T-TEST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COMPARING MALE AND FEMALE MATH SCORE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FAR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0.05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- REJECT HYPOTHESIS MEAN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SIGNIFICANT DIFFERENCE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BETWEEN 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MATH SCORES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600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F4EE421B-D553-9D21-3291-55742AB79094}"/>
              </a:ext>
            </a:extLst>
          </p:cNvPr>
          <p:cNvSpPr txBox="1">
            <a:spLocks/>
          </p:cNvSpPr>
          <p:nvPr/>
        </p:nvSpPr>
        <p:spPr>
          <a:xfrm>
            <a:off x="1800960" y="1809098"/>
            <a:ext cx="9820769" cy="119270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paired t-test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compare two sets of scores: reading and writing. It checks if the difference between the two sets is statistically significant by calculating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t-statistic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IN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758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2E6721-9E9E-1449-9B4B-839BCB7F7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5773" y="269295"/>
            <a:ext cx="4075169" cy="735968"/>
          </a:xfrm>
        </p:spPr>
        <p:txBody>
          <a:bodyPr/>
          <a:lstStyle/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TWO-SAMPEL Z-TEST</a:t>
            </a:r>
          </a:p>
        </p:txBody>
      </p:sp>
      <p:pic>
        <p:nvPicPr>
          <p:cNvPr id="8" name="Content Placeholder 7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EEB7FF61-576D-B1F6-4972-459F57D9316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8642" y="2938463"/>
            <a:ext cx="4894262" cy="300022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F74441-33C9-AE3F-5D8B-D29FBB40F6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759074"/>
            <a:ext cx="4622537" cy="57626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53D3A3-E4D2-2390-5D46-84B4FC8B99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335336"/>
            <a:ext cx="4895056" cy="3253369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AND FEMALE STUDENTS HAVE NOTICEABLY DIFFERENT AVERAGE MATH SCORES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HIGH Z-STATISTIC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(5.38)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SHOWS THE DIFFERENCE IS STRONG AND UNLIKELY DUE TO CHANCE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P-VALUES 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(7.31e-08)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FAR BELOW 0.05,MEANING THE DIFFERENCE</a:t>
            </a:r>
          </a:p>
          <a:p>
            <a:pPr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NULL HYPOTHESIS (NO DIFFERENCE) IS REJECTED WITH HIGH CONFIDENCE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8540C69-E826-DD8C-9C91-580266E6913D}"/>
              </a:ext>
            </a:extLst>
          </p:cNvPr>
          <p:cNvSpPr txBox="1">
            <a:spLocks/>
          </p:cNvSpPr>
          <p:nvPr/>
        </p:nvSpPr>
        <p:spPr>
          <a:xfrm>
            <a:off x="2097094" y="845557"/>
            <a:ext cx="8292902" cy="18013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AF15EF07-4186-98BF-6CA3-CD5056B053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02004" y="1279493"/>
            <a:ext cx="98743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two-sample z-test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compare the math scores of male and female students. The code first separates the math scores for each gender, then uses the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function to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calculate the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z-statistic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p-value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99650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821E49-55F2-968D-092A-B1C5E6310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7431" y="104516"/>
            <a:ext cx="6003609" cy="79756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UNIVARIATE  ANALYSIS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FED3A-2E8B-6BA3-EBA8-9A1FCA36D0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25040" y="1002405"/>
            <a:ext cx="9733280" cy="1753496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HISTOGRAM: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solidFill>
                  <a:schemeClr val="tx1"/>
                </a:solidFill>
              </a:rPr>
              <a:t> 			This is a histogram showing the distribution of student math scores. The x-axis represents the student math  score, and the y-axis shows the number of students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A84BD582-A5D2-AA63-0CD5-4BE2FCC078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5263" y="3180444"/>
            <a:ext cx="4769883" cy="3274011"/>
          </a:xfrm>
        </p:spPr>
      </p:pic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0F494D3-B482-DA6E-C4BE-8FF1EF991B0A}"/>
              </a:ext>
            </a:extLst>
          </p:cNvPr>
          <p:cNvSpPr txBox="1">
            <a:spLocks/>
          </p:cNvSpPr>
          <p:nvPr/>
        </p:nvSpPr>
        <p:spPr>
          <a:xfrm>
            <a:off x="7674187" y="2956560"/>
            <a:ext cx="4405100" cy="349789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Then Most Of Student Between 60 To 80 In Math Score</a:t>
            </a:r>
            <a:r>
              <a:rPr lang="en-US" sz="24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Very Few Student Scored Below 40 or Above 80 ,In The Middle Range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Student 0 To 20 That Is Extremely Low Performance In Math Score To Need For Special Learning In Math Score	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       </a:t>
            </a:r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873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F9373-8BA2-47ED-5A3E-4B4AC041DE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76119" y="285197"/>
            <a:ext cx="5884572" cy="627775"/>
          </a:xfrm>
        </p:spPr>
        <p:txBody>
          <a:bodyPr/>
          <a:lstStyle/>
          <a:p>
            <a:r>
              <a:rPr lang="en-IN" sz="3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Histogram of Reading Score</a:t>
            </a:r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8" name="Content Placeholder 7" descr="A graph of a student reading score&#10;&#10;AI-generated content may be incorrect.">
            <a:extLst>
              <a:ext uri="{FF2B5EF4-FFF2-40B4-BE49-F238E27FC236}">
                <a16:creationId xmlns:a16="http://schemas.microsoft.com/office/drawing/2014/main" id="{894EBDDB-E8E0-376B-8BFA-51C10C6C4F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1685" y="2387600"/>
            <a:ext cx="4236720" cy="3955063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3B63E2-E360-7856-248A-ADCE53FE88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923205" y="2227898"/>
            <a:ext cx="2037915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E4E15C-E277-EBED-4F60-D17F12B5A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923205" y="2840355"/>
            <a:ext cx="4895056" cy="3438524"/>
          </a:xfrm>
        </p:spPr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MOST OF STUDENT SCORED BETWEEN 70 TO 80 IN READING SOCRE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VERY FEW STUDENT SCORED BELOW 50 OR ABOVE 80, IN THE MIDDLE RANGE OF READING SCORE  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VERY FEW STUDENT BELOW 40 THAT IS EXTREMELY LOW PERFORMANCE IN READING SCORE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DA53AC4-89DE-474B-5EB7-D8751413878A}"/>
              </a:ext>
            </a:extLst>
          </p:cNvPr>
          <p:cNvSpPr txBox="1">
            <a:spLocks/>
          </p:cNvSpPr>
          <p:nvPr/>
        </p:nvSpPr>
        <p:spPr>
          <a:xfrm>
            <a:off x="2361365" y="949167"/>
            <a:ext cx="8865435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9D3725B-58B9-5B22-5B56-6989E4C556F5}"/>
              </a:ext>
            </a:extLst>
          </p:cNvPr>
          <p:cNvSpPr txBox="1">
            <a:spLocks/>
          </p:cNvSpPr>
          <p:nvPr/>
        </p:nvSpPr>
        <p:spPr>
          <a:xfrm>
            <a:off x="2381685" y="1031160"/>
            <a:ext cx="9436576" cy="11764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</a:rPr>
              <a:t>		This is a histogram showing the distribution of student reading scores. The x-axis represents the student reading score, and the y-axis shows the number of students </a:t>
            </a:r>
            <a:endParaRPr lang="en-IN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89824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F50458D-D4B6-B984-9AD8-0A1DABDAC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3119" y="220133"/>
            <a:ext cx="226576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PIE CHART</a:t>
            </a:r>
            <a:endParaRPr lang="en-IN" dirty="0">
              <a:solidFill>
                <a:schemeClr val="tx1"/>
              </a:solidFill>
            </a:endParaRPr>
          </a:p>
        </p:txBody>
      </p:sp>
      <p:pic>
        <p:nvPicPr>
          <p:cNvPr id="11" name="Content Placeholder 10" descr="A pie chart with text on it&#10;&#10;AI-generated content may be incorrect.">
            <a:extLst>
              <a:ext uri="{FF2B5EF4-FFF2-40B4-BE49-F238E27FC236}">
                <a16:creationId xmlns:a16="http://schemas.microsoft.com/office/drawing/2014/main" id="{539EF4B6-9DEB-0DCC-2FFB-2791BC4FAD9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720" y="2389294"/>
            <a:ext cx="4723175" cy="3640931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0E921B8-5AA2-9676-20B2-1DE9DFBEB0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6" y="2336800"/>
            <a:ext cx="2068674" cy="45720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769DCB-9E49-3358-73FA-A20B4A6AFF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6" y="2794000"/>
            <a:ext cx="5248753" cy="3921760"/>
          </a:xfrm>
        </p:spPr>
        <p:txBody>
          <a:bodyPr>
            <a:noAutofit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MOST OF THE PERENT  ASSOCIATE'S DEGREE (22.2%) MAKEUP ALMOST HA;F OF THR STUDENT'S PARENTAL EDUCATION LEVELS COMBINED  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BACHELOR'S DEGREE(11.8%) IS LESS COMMON,AND MASTER'S DEGREE(5.9%) IS THE LEAST COMMON PARENTAL LEVEL EDUCATION LEVEL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5681C5A-5413-6540-96DD-952079F2E5BD}"/>
              </a:ext>
            </a:extLst>
          </p:cNvPr>
          <p:cNvSpPr txBox="1">
            <a:spLocks/>
          </p:cNvSpPr>
          <p:nvPr/>
        </p:nvSpPr>
        <p:spPr>
          <a:xfrm>
            <a:off x="2665886" y="982001"/>
            <a:ext cx="2068674" cy="457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E1228D02-65A6-1765-755A-A142F94827B5}"/>
              </a:ext>
            </a:extLst>
          </p:cNvPr>
          <p:cNvSpPr txBox="1">
            <a:spLocks/>
          </p:cNvSpPr>
          <p:nvPr/>
        </p:nvSpPr>
        <p:spPr>
          <a:xfrm>
            <a:off x="2087641" y="982001"/>
            <a:ext cx="9769078" cy="166624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This is a pie chart titled "Parental Level of Education count," which shows the distribution of the highest  level  of  education  attained  by a student's parent(s).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57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D8CE-9E28-C132-7B7D-E140B94B01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99753" y="169994"/>
            <a:ext cx="401642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BIVARIANT ANALYSIS</a:t>
            </a:r>
          </a:p>
        </p:txBody>
      </p:sp>
      <p:pic>
        <p:nvPicPr>
          <p:cNvPr id="8" name="Content Placeholder 7" descr="A graph of scatter plot&#10;&#10;AI-generated content may be incorrect.">
            <a:extLst>
              <a:ext uri="{FF2B5EF4-FFF2-40B4-BE49-F238E27FC236}">
                <a16:creationId xmlns:a16="http://schemas.microsoft.com/office/drawing/2014/main" id="{EE58D10C-9FBB-8F54-1DC0-D64EB2C8F2B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4312" y="2749390"/>
            <a:ext cx="4894262" cy="3194209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535489-18B3-B607-649E-45DEBB820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07967" y="2684780"/>
            <a:ext cx="2060313" cy="46958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C90E4A8-CF73-8B9B-5373-0626786A42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07967" y="3154362"/>
            <a:ext cx="5269073" cy="327205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SCATTER PLOT OF READING SCORE VS MATH SCORE BY GENDER  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READING SCORE INCREASE, MATH SCORE ALSO TEND TO INCREASE FOR BOTH GENDERS.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MOST OF FALL BETWEEN READING SCORE OF 50-90 AND MATH SCORE ALSO 50-90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ARE COMMON PERFORMANCE RANGE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5A23DE5-26E4-F4CE-939A-FF0122B4ACDA}"/>
              </a:ext>
            </a:extLst>
          </p:cNvPr>
          <p:cNvSpPr txBox="1">
            <a:spLocks/>
          </p:cNvSpPr>
          <p:nvPr/>
        </p:nvSpPr>
        <p:spPr>
          <a:xfrm>
            <a:off x="2052320" y="1342310"/>
            <a:ext cx="9824720" cy="92786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Scatter plot showing the relationship between students' math scores and reading scores, with a distinction made for gender.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161EBB22-3451-B0FB-F6F0-E9D28681AED8}"/>
              </a:ext>
            </a:extLst>
          </p:cNvPr>
          <p:cNvSpPr txBox="1">
            <a:spLocks/>
          </p:cNvSpPr>
          <p:nvPr/>
        </p:nvSpPr>
        <p:spPr>
          <a:xfrm>
            <a:off x="1955010" y="778351"/>
            <a:ext cx="302339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PLOT:</a:t>
            </a:r>
          </a:p>
        </p:txBody>
      </p:sp>
    </p:spTree>
    <p:extLst>
      <p:ext uri="{BB962C8B-B14F-4D97-AF65-F5344CB8AC3E}">
        <p14:creationId xmlns:p14="http://schemas.microsoft.com/office/powerpoint/2010/main" val="13694422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052891-C022-632D-D432-528BB2E298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51664" y="136458"/>
            <a:ext cx="301318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SCATTER PLOT</a:t>
            </a:r>
          </a:p>
        </p:txBody>
      </p:sp>
      <p:pic>
        <p:nvPicPr>
          <p:cNvPr id="8" name="Content Placeholder 7" descr="A graph of scatter plot&#10;&#10;AI-generated content may be incorrect.">
            <a:extLst>
              <a:ext uri="{FF2B5EF4-FFF2-40B4-BE49-F238E27FC236}">
                <a16:creationId xmlns:a16="http://schemas.microsoft.com/office/drawing/2014/main" id="{5BEAB311-EC33-0D89-4EC3-1A805631D3B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761" y="2280654"/>
            <a:ext cx="4976494" cy="3337826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3E91E3-3172-70A5-4C91-80BCA39A3A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19370" y="2055892"/>
            <a:ext cx="462253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2121DE-9CC1-CAE4-15B3-5DF582616A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19370" y="2632154"/>
            <a:ext cx="5258913" cy="3681305"/>
          </a:xfrm>
        </p:spPr>
        <p:txBody>
          <a:bodyPr>
            <a:normAutofit fontScale="40000" lnSpcReduction="2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WITH HIGHER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SCORES</a:t>
            </a: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ALSO HAVE HIGHER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SCORES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 STUDENTS (ORANGE) TEND TO CLUSTER SLIGHTLY HIGHER IN MATH SCORE COMPERS TO FEMALE AT SIMILAR WRITING SCORES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STUDENT SCORE BETWEEN 40-100 IN BOTH WRITING AND MATH,STUDENT IN THE LOW-SCORE RANGE</a:t>
            </a: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sz="3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FEW STUDENT HAVE </a:t>
            </a:r>
            <a:r>
              <a:rPr lang="en-US" sz="3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MATH SCORES</a:t>
            </a:r>
            <a:endParaRPr lang="en-US" sz="3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1600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0CD170-7DBC-A13B-E5DD-9A37C70FF181}"/>
              </a:ext>
            </a:extLst>
          </p:cNvPr>
          <p:cNvSpPr txBox="1">
            <a:spLocks/>
          </p:cNvSpPr>
          <p:nvPr/>
        </p:nvSpPr>
        <p:spPr>
          <a:xfrm>
            <a:off x="2194560" y="888470"/>
            <a:ext cx="9683723" cy="139218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This is a scatter plot showing the relationship between students' writing scores and math scores, with data points separated by gender.</a:t>
            </a: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3501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29A7A4-FCA8-8C95-687F-B5BC12E1E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60338" y="230293"/>
            <a:ext cx="4760701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CORRELATION HEATMAP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graph showing the heatmap&#10;&#10;AI-generated content may be incorrect.">
            <a:extLst>
              <a:ext uri="{FF2B5EF4-FFF2-40B4-BE49-F238E27FC236}">
                <a16:creationId xmlns:a16="http://schemas.microsoft.com/office/drawing/2014/main" id="{A4906C01-2505-037C-292A-CE01BEFCDF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7520" y="2550545"/>
            <a:ext cx="4478215" cy="3636895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4D1B9-0CEC-0D44-1874-90DB12FFAA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74087" y="2550545"/>
            <a:ext cx="4622537" cy="40862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864F0-86E8-475A-5F3F-4D90ED3514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35046" y="2959167"/>
            <a:ext cx="5016874" cy="3486647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CORRELATION HEATMAP TO REPRESENT TO THREE SCORES ARE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HIGHLY POSITIVELY CORRELATED (ABOVE 0.80)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AND WRITING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SCORES HAVE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STRONGEST RELATIONSHIP(0.95)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7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HAS SLIGHTLY LOWER CORRELATION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READING (0.82) AND WRITING (0.80) COMPARED TO INTERRELATION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CD4A35F-245F-5193-776D-6ED7171E4F9C}"/>
              </a:ext>
            </a:extLst>
          </p:cNvPr>
          <p:cNvSpPr txBox="1">
            <a:spLocks/>
          </p:cNvSpPr>
          <p:nvPr/>
        </p:nvSpPr>
        <p:spPr>
          <a:xfrm>
            <a:off x="2017102" y="1069023"/>
            <a:ext cx="9548233" cy="85343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correlation heatmap that shows the relationships between three different scores: Math Score, Reading Score, and Writing Score.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0681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40B7C-9BCB-2CB8-6BA4-F193676A00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2682" y="116841"/>
            <a:ext cx="5810569" cy="80772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MULTIVARIET ANALYSIS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BA9-5761-8947-2819-F5E063C96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931387"/>
            <a:ext cx="4607188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PLOT:</a:t>
            </a:r>
          </a:p>
        </p:txBody>
      </p:sp>
      <p:pic>
        <p:nvPicPr>
          <p:cNvPr id="8" name="Content Placeholder 7" descr="A diagram of a violin plot with blue and orange color&#10;&#10;AI-generated content may be incorrect.">
            <a:extLst>
              <a:ext uri="{FF2B5EF4-FFF2-40B4-BE49-F238E27FC236}">
                <a16:creationId xmlns:a16="http://schemas.microsoft.com/office/drawing/2014/main" id="{5AA3B84F-FD2D-C7A3-40CD-CE5B28BA82E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6830" y="2788602"/>
            <a:ext cx="4034370" cy="3258502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C47F1D-77EC-D8F3-501A-CC56D9DF5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756830" y="1557100"/>
            <a:ext cx="9746193" cy="883048"/>
          </a:xfrm>
        </p:spPr>
        <p:txBody>
          <a:bodyPr/>
          <a:lstStyle/>
          <a:p>
            <a:pPr algn="just"/>
            <a:r>
              <a:rPr lang="en-US" dirty="0"/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violin plot with hue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that displays the distribution of writing scores based on two variables: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Lunch type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588F6E-3314-5695-1F22-A469B0BAE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35433" y="3243261"/>
            <a:ext cx="5397767" cy="3497898"/>
          </a:xfrm>
        </p:spPr>
        <p:txBody>
          <a:bodyPr>
            <a:normAutofit fontScale="92500" lnSpcReduction="20000"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VIOLIN PLOT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REPRESENT TO STUDENT WITH STANDARD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BASE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WITH STANDARD LUNCH GEMERALLY HAVE HIGHER WRITING SCORES THEN THOSE WITH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FREE/REDUCED LUNCH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MEDIAN WRITING SCORE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IS HIGHER FOR STANDARD LUNCH STUDENTS IN 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GENDERS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8C6D240C-C031-9D02-5462-481370BC6032}"/>
              </a:ext>
            </a:extLst>
          </p:cNvPr>
          <p:cNvSpPr txBox="1">
            <a:spLocks/>
          </p:cNvSpPr>
          <p:nvPr/>
        </p:nvSpPr>
        <p:spPr>
          <a:xfrm>
            <a:off x="6096000" y="2666999"/>
            <a:ext cx="1788160" cy="57626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</p:txBody>
      </p:sp>
    </p:spTree>
    <p:extLst>
      <p:ext uri="{BB962C8B-B14F-4D97-AF65-F5344CB8AC3E}">
        <p14:creationId xmlns:p14="http://schemas.microsoft.com/office/powerpoint/2010/main" val="8148400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C8E8E-2D98-6CC9-5AC0-C0F6B43DD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3963" y="179493"/>
            <a:ext cx="3604074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3D SCATTER PLOT: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 descr="A graph with blue dots&#10;&#10;AI-generated content may be incorrect.">
            <a:extLst>
              <a:ext uri="{FF2B5EF4-FFF2-40B4-BE49-F238E27FC236}">
                <a16:creationId xmlns:a16="http://schemas.microsoft.com/office/drawing/2014/main" id="{7F2AEBE4-E8D4-2F6C-C1D9-B8DD4F1829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0720" y="2479040"/>
            <a:ext cx="3992880" cy="3778091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24B8E5-A24D-246E-4D66-DDE8A7B02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2386224"/>
            <a:ext cx="1802037" cy="380206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308536-BD0A-1843-ED4F-3FE40132D3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96000" y="2832470"/>
            <a:ext cx="5242560" cy="3578490"/>
          </a:xfrm>
        </p:spPr>
        <p:txBody>
          <a:bodyPr>
            <a:normAutofit/>
          </a:bodyPr>
          <a:lstStyle/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MATH,READING,AND WRITING SCORES ARE ALL CLOSELY RELATED TO HIGH DCORES IN ONE SUBJECT OFTEN MEAN HIGH SCORES IN THE OTHERS</a:t>
            </a:r>
          </a:p>
          <a:p>
            <a:pPr algn="just">
              <a:lnSpc>
                <a:spcPct val="16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PERFORMERS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MANY STUDETN ARE CONCENTRATE IN THE UPPER RANGE (70-100) ACROSS ALL THREE SUBJECTS</a:t>
            </a:r>
          </a:p>
          <a:p>
            <a:endParaRPr lang="en-IN" dirty="0"/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84BA283F-C207-14CB-14BB-12363AEB7F2C}"/>
              </a:ext>
            </a:extLst>
          </p:cNvPr>
          <p:cNvSpPr txBox="1">
            <a:spLocks/>
          </p:cNvSpPr>
          <p:nvPr/>
        </p:nvSpPr>
        <p:spPr>
          <a:xfrm>
            <a:off x="2145123" y="1002982"/>
            <a:ext cx="8845933" cy="88677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Placeholder 4">
            <a:extLst>
              <a:ext uri="{FF2B5EF4-FFF2-40B4-BE49-F238E27FC236}">
                <a16:creationId xmlns:a16="http://schemas.microsoft.com/office/drawing/2014/main" id="{6B7FE138-7604-6AC6-5BD3-131BB82E3EF8}"/>
              </a:ext>
            </a:extLst>
          </p:cNvPr>
          <p:cNvSpPr txBox="1">
            <a:spLocks/>
          </p:cNvSpPr>
          <p:nvPr/>
        </p:nvSpPr>
        <p:spPr>
          <a:xfrm>
            <a:off x="1950720" y="1165806"/>
            <a:ext cx="9479280" cy="82687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dirty="0"/>
              <a:t>			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is a 3D scatter plot showing the relationship between students' scores in three subjects: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Math, Reading, and Writing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5760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73163-EB64-5744-D3A5-D963F2F8B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0" y="538479"/>
            <a:ext cx="7361022" cy="941929"/>
          </a:xfrm>
        </p:spPr>
        <p:txBody>
          <a:bodyPr>
            <a:normAutofit/>
          </a:bodyPr>
          <a:lstStyle/>
          <a:p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ECDBDBF8-FD7C-22A6-1875-BE7C9E78E9BF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1606233" y="1917565"/>
            <a:ext cx="1003712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   :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Arial" panose="020B0604020202020204" pitchFamily="34" charset="0"/>
              </a:rPr>
              <a:t> 		            	  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a dataset of student performance and identify key factors that influence academic scores.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marL="0" lvl="0" indent="0"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	</a:t>
            </a:r>
            <a:r>
              <a:rPr lang="en-US" altLang="en-US" sz="2400" b="1" dirty="0">
                <a:latin typeface="Arial" panose="020B0604020202020204" pitchFamily="34" charset="0"/>
              </a:rPr>
              <a:t>         	     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analysis explores the relationship between various demographic and social factors and student performance in Math, Reading and Writing Scores.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044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8E4A48-89C5-F208-BCCD-1A6DB612A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6802" y="226378"/>
            <a:ext cx="3962837" cy="576262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GROUPED BAR PLOT</a:t>
            </a:r>
          </a:p>
        </p:txBody>
      </p:sp>
      <p:pic>
        <p:nvPicPr>
          <p:cNvPr id="8" name="Content Placeholder 7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64639CE0-414C-CBEC-3B88-73C9736465B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6881" y="2844800"/>
            <a:ext cx="4226560" cy="3210560"/>
          </a:xfr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48ED7-C561-99EB-6800-6830FF98B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33647" y="2844799"/>
            <a:ext cx="1785993" cy="398462"/>
          </a:xfrm>
        </p:spPr>
        <p:txBody>
          <a:bodyPr/>
          <a:lstStyle/>
          <a:p>
            <a:r>
              <a:rPr lang="en-IN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018CBD-3775-E0E2-E028-F39F3B56D9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8561" y="3335336"/>
            <a:ext cx="5244462" cy="2953703"/>
          </a:xfrm>
        </p:spPr>
        <p:txBody>
          <a:bodyPr>
            <a:normAutofit fontScale="85000" lnSpcReduction="10000"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ASSOCAIATE'S DEGREE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COLLEGE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ARE THE TOP EDUCATION LEVELS FOR BOTH MALE AND FEMALE STUDENT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PARENTAL EDUCATION LEVELS FALL BEWTWEEN SOME HIGH SCHOOL AND ASSOCIATE DEGREE, WITH FEWER AT THE EXTREMES (LOW OR HIGH).</a:t>
            </a:r>
          </a:p>
          <a:p>
            <a:endParaRPr lang="en-IN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76D4774A-9515-11F3-5B5E-5ABB2DEC87B4}"/>
              </a:ext>
            </a:extLst>
          </p:cNvPr>
          <p:cNvSpPr txBox="1">
            <a:spLocks/>
          </p:cNvSpPr>
          <p:nvPr/>
        </p:nvSpPr>
        <p:spPr>
          <a:xfrm>
            <a:off x="1914047" y="934720"/>
            <a:ext cx="9588976" cy="181800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This is a grouped bar chart , titled "Parental Level of Education count," which shows the number of male and female students categorized by their parents' highest level of education</a:t>
            </a:r>
            <a:r>
              <a:rPr lang="en-US" dirty="0"/>
              <a:t>.</a:t>
            </a:r>
            <a:endParaRPr lang="en-IN" dirty="0"/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0342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4A040-3F3E-0F5B-3180-66D30EAD2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92" y="159774"/>
            <a:ext cx="8229091" cy="798871"/>
          </a:xfrm>
        </p:spPr>
        <p:txBody>
          <a:bodyPr>
            <a:norm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RECOMMENDARION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2F7E316-5D30-1441-8E42-E919D1C3FDC5}"/>
              </a:ext>
            </a:extLst>
          </p:cNvPr>
          <p:cNvSpPr txBox="1"/>
          <p:nvPr/>
        </p:nvSpPr>
        <p:spPr>
          <a:xfrm>
            <a:off x="2195050" y="1256071"/>
            <a:ext cx="8935065" cy="3545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Findings &amp; Insights:</a:t>
            </a:r>
          </a:p>
          <a:p>
            <a:pPr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who completed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preparation course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generally achieved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higher scores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all three subjects.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Lunch type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(standard vs. free/reduced) showed a clear impact on performance, with standard lunch students performing better on average.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differences were observed: on average,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females performed slightly better in reading and writing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males scored marginally higher in math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62425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2644-A2FC-9EA8-97BF-400A1390D1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937888"/>
            <a:ext cx="4607188" cy="576262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RECOMMENDATION: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1D5B6EE-65FE-503E-BB50-9D512339C8AE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1628245" y="1748507"/>
            <a:ext cx="9730010" cy="3360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Schools should encourage participation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preparation programs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as they significantly improve outcomes.</a:t>
            </a:r>
          </a:p>
          <a:p>
            <a:pPr marR="0" lvl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additional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academic support and resources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students receiving free/reduced lunch to help close performance gaps.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targeted interventions: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 boys in reading/writing through literacy initiatives.</a:t>
            </a:r>
          </a:p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 extra practice for girls in math to balance performance.</a:t>
            </a:r>
          </a:p>
        </p:txBody>
      </p:sp>
    </p:spTree>
    <p:extLst>
      <p:ext uri="{BB962C8B-B14F-4D97-AF65-F5344CB8AC3E}">
        <p14:creationId xmlns:p14="http://schemas.microsoft.com/office/powerpoint/2010/main" val="2031144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91AA80-4A30-8A59-9500-C49504758E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8245" y="1538749"/>
            <a:ext cx="4607188" cy="427702"/>
          </a:xfrm>
        </p:spPr>
        <p:txBody>
          <a:bodyPr/>
          <a:lstStyle/>
          <a:p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Work / Next Steps: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D3AA92-418C-978F-FEE3-A272883E80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706903" y="1580278"/>
            <a:ext cx="9551032" cy="2568935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Conduct deeper analysis of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socioeconomic factors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beyond lunch type to understand external influences.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teaching strategies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could reduce performance gaps between groups.</a:t>
            </a:r>
          </a:p>
          <a:p>
            <a:pPr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Extend analysis with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larger or more recent dataset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better generalization.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91624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AC126-E291-7387-E07C-B4CD2F82C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0880" y="416560"/>
            <a:ext cx="6718199" cy="797559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UNDERSTANDING: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6A1DD-1845-4F88-2A09-4DB0D78338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230011" y="1376517"/>
            <a:ext cx="9114144" cy="5161935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 sz="7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</a:t>
            </a:r>
            <a:r>
              <a:rPr lang="en-IN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		</a:t>
            </a:r>
            <a:r>
              <a:rPr lang="en-IN" sz="7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1000 rows and 8 columns of student information</a:t>
            </a:r>
            <a:endParaRPr lang="en-IN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Source         :</a:t>
            </a: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</a:t>
            </a:r>
            <a:r>
              <a:rPr lang="en-IN" sz="4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	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data was loaded from a CSV file named student_performance_knn.csv</a:t>
            </a:r>
            <a:r>
              <a:rPr lang="en-IN" sz="7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</a:t>
            </a:r>
            <a:r>
              <a:rPr lang="en-IN" sz="7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variabels</a:t>
            </a:r>
            <a:r>
              <a:rPr lang="en-IN" sz="7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:</a:t>
            </a:r>
          </a:p>
          <a:p>
            <a:pPr marL="0" indent="0">
              <a:buNone/>
            </a:pPr>
            <a:r>
              <a:rPr lang="en-I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sz="5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</a:t>
            </a:r>
            <a:r>
              <a:rPr lang="en-IN" sz="6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Categorical :</a:t>
            </a:r>
            <a:endParaRPr lang="en-IN" sz="5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Gender, Race &amp; Ethnicity, Parental Level of Education, Lunch, Test Preparation Course.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5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:</a:t>
            </a:r>
          </a:p>
          <a:p>
            <a:pPr marL="0" indent="0">
              <a:buNone/>
            </a:pP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Math Score, Reading  Score, Writing Score.</a:t>
            </a:r>
          </a:p>
          <a:p>
            <a:pPr marL="0" indent="0">
              <a:buNone/>
            </a:pPr>
            <a:r>
              <a:rPr lang="en-IN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   </a:t>
            </a:r>
          </a:p>
          <a:p>
            <a:pPr marL="3200400" lvl="7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</a:p>
          <a:p>
            <a:pPr marL="0" indent="0">
              <a:buNone/>
            </a:pP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</a:p>
        </p:txBody>
      </p:sp>
    </p:spTree>
    <p:extLst>
      <p:ext uri="{BB962C8B-B14F-4D97-AF65-F5344CB8AC3E}">
        <p14:creationId xmlns:p14="http://schemas.microsoft.com/office/powerpoint/2010/main" val="231900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B388A-D329-B384-BCEE-12C7E1CC4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61871" y="248265"/>
            <a:ext cx="2468257" cy="602226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5300178-820F-BE57-7C7A-A496635F554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7099" y="1097272"/>
            <a:ext cx="9390165" cy="4910237"/>
          </a:xfrm>
        </p:spPr>
      </p:pic>
    </p:spTree>
    <p:extLst>
      <p:ext uri="{BB962C8B-B14F-4D97-AF65-F5344CB8AC3E}">
        <p14:creationId xmlns:p14="http://schemas.microsoft.com/office/powerpoint/2010/main" val="1481696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A78F-79C4-EE8E-C52B-24A92468F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552" y="462281"/>
            <a:ext cx="4941767" cy="939800"/>
          </a:xfrm>
        </p:spPr>
        <p:txBody>
          <a:bodyPr>
            <a:normAutofit fontScale="90000"/>
          </a:bodyPr>
          <a:lstStyle/>
          <a:p>
            <a:r>
              <a:rPr lang="en-IN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</a:t>
            </a:r>
            <a:r>
              <a:rPr lang="en-IN" sz="4400" b="1" dirty="0"/>
              <a:t>: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5341AA-4B52-B276-846C-F61F646D5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092960" y="1635182"/>
            <a:ext cx="9296400" cy="350577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Explanation</a:t>
            </a: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			 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Explain that data cleaning is a necessary step to ensure the data is accurate and reliable for analysis.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I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values: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Lunch column had 25 null values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508806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9B524-4D00-2E9A-9788-6AD3B1051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2122" y="231930"/>
            <a:ext cx="6694489" cy="1669740"/>
          </a:xfrm>
        </p:spPr>
        <p:txBody>
          <a:bodyPr>
            <a:noAutofit/>
          </a:bodyPr>
          <a:lstStyle/>
          <a:p>
            <a:pPr marL="0" indent="0"/>
            <a:r>
              <a:rPr lang="en-IN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 Handling:</a:t>
            </a:r>
            <a:b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9C5C9F-806F-D04C-99F4-DDFD79A8D5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Before Null Values: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39200A-295F-26FA-9CBB-B8468B8320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IN" dirty="0"/>
              <a:t>After Remove Null Values:</a:t>
            </a:r>
          </a:p>
        </p:txBody>
      </p:sp>
      <p:pic>
        <p:nvPicPr>
          <p:cNvPr id="7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005690-6714-786E-B1D1-91E1F3A6F5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7625" y="3372478"/>
            <a:ext cx="3667637" cy="2381582"/>
          </a:xfrm>
        </p:spPr>
      </p:pic>
      <p:pic>
        <p:nvPicPr>
          <p:cNvPr id="8" name="Content Placeholder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863A7C1-F36F-E933-5B89-F767CA7FFF2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1430" y="3335338"/>
            <a:ext cx="3527339" cy="2455862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F2FAF25-C135-0A59-605F-8919689DFA36}"/>
              </a:ext>
            </a:extLst>
          </p:cNvPr>
          <p:cNvSpPr txBox="1">
            <a:spLocks/>
          </p:cNvSpPr>
          <p:nvPr/>
        </p:nvSpPr>
        <p:spPr>
          <a:xfrm>
            <a:off x="2097625" y="1103939"/>
            <a:ext cx="8721145" cy="93541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800" b="0" kern="1200" cap="none">
                <a:solidFill>
                  <a:schemeClr val="accent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b="1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anose="05000000000000000000" pitchFamily="2" charset="2"/>
              <a:buChar char="ü"/>
            </a:pP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The missing values were handles using </a:t>
            </a:r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imputation because Lunch is a categorical variable</a:t>
            </a:r>
          </a:p>
        </p:txBody>
      </p:sp>
    </p:spTree>
    <p:extLst>
      <p:ext uri="{BB962C8B-B14F-4D97-AF65-F5344CB8AC3E}">
        <p14:creationId xmlns:p14="http://schemas.microsoft.com/office/powerpoint/2010/main" val="143403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11E41-9C6A-8DDC-D292-1EA5A2AB3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4216" y="-5080"/>
            <a:ext cx="5790249" cy="1071880"/>
          </a:xfrm>
        </p:spPr>
        <p:txBody>
          <a:bodyPr>
            <a:normAutofit fontScale="90000"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DUPLICATE 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C3860-052D-893E-61D5-F8433118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92697" y="934720"/>
            <a:ext cx="9493464" cy="2763521"/>
          </a:xfrm>
        </p:spPr>
        <p:txBody>
          <a:bodyPr/>
          <a:lstStyle/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Duplicate Check :</a:t>
            </a:r>
          </a:p>
          <a:p>
            <a:r>
              <a:rPr lang="en-IN" dirty="0"/>
              <a:t>					   	   </a:t>
            </a:r>
            <a:r>
              <a:rPr lang="en-IN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Check for duplicate rows was performed on the dataset</a:t>
            </a:r>
          </a:p>
          <a:p>
            <a:r>
              <a:rPr lang="en-IN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 :</a:t>
            </a:r>
          </a:p>
          <a:p>
            <a:r>
              <a:rPr lang="en-IN" dirty="0"/>
              <a:t>		   </a:t>
            </a:r>
            <a:r>
              <a:rPr lang="en-IN" dirty="0">
                <a:solidFill>
                  <a:schemeClr val="tx1"/>
                </a:solidFill>
              </a:rPr>
              <a:t>No </a:t>
            </a:r>
            <a:r>
              <a:rPr lang="en-IN" dirty="0" err="1">
                <a:solidFill>
                  <a:schemeClr val="tx1"/>
                </a:solidFill>
              </a:rPr>
              <a:t>dulicates</a:t>
            </a:r>
            <a:r>
              <a:rPr lang="en-IN" dirty="0">
                <a:solidFill>
                  <a:schemeClr val="tx1"/>
                </a:solidFill>
              </a:rPr>
              <a:t> were found in dataset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0E671E84-5C2F-9EA1-0578-67FF446F1CC7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8605" y="3870961"/>
            <a:ext cx="7650537" cy="2876176"/>
          </a:xfrm>
        </p:spPr>
      </p:pic>
    </p:spTree>
    <p:extLst>
      <p:ext uri="{BB962C8B-B14F-4D97-AF65-F5344CB8AC3E}">
        <p14:creationId xmlns:p14="http://schemas.microsoft.com/office/powerpoint/2010/main" val="8419069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ABD78-BB0B-84EA-CD77-2FCA09E81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44160" y="238761"/>
            <a:ext cx="6806249" cy="949960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DISCRIPTIVE STATISTICS: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3D83E8-54AE-AFD2-91DD-588CA22A41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9203" y="1412241"/>
            <a:ext cx="8892644" cy="1971040"/>
          </a:xfrm>
        </p:spPr>
        <p:txBody>
          <a:bodyPr/>
          <a:lstStyle/>
          <a:p>
            <a:r>
              <a:rPr lang="en-I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Descriptive Analysis:</a:t>
            </a:r>
          </a:p>
          <a:p>
            <a:pPr algn="just"/>
            <a:r>
              <a:rPr lang="en-IN" dirty="0"/>
              <a:t>						</a:t>
            </a:r>
            <a:r>
              <a:rPr lang="en-IN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Provide a high-level overview of the descriptive statistical for the dataset , such as mean , median, and mode for the scores</a:t>
            </a:r>
            <a:endParaRPr lang="en-IN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8E4097D-8789-1DEC-A93A-705E31CCE27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080" y="3606801"/>
            <a:ext cx="4592320" cy="3098799"/>
          </a:xfrm>
        </p:spPr>
      </p:pic>
    </p:spTree>
    <p:extLst>
      <p:ext uri="{BB962C8B-B14F-4D97-AF65-F5344CB8AC3E}">
        <p14:creationId xmlns:p14="http://schemas.microsoft.com/office/powerpoint/2010/main" val="883015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13DD-7855-47E0-C8D2-0A3B59A79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3425" y="205464"/>
            <a:ext cx="7128747" cy="730045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 AND IDENTIFY OUTLIERS</a:t>
            </a:r>
            <a:endParaRPr lang="en-IN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C82C85-E346-734C-6913-71DE0B9A88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46555" y="3524061"/>
            <a:ext cx="8780206" cy="3594494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TEHY ABOVE THE THREE CHATS WHICH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MATH 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READING SCORE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 AND 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WRITING SCORE</a:t>
            </a:r>
            <a:endParaRPr lang="en-US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ARE SCORE COLUMNS SO WE CAN'T REMOVE THE OUTLIERS BECAUSE THE SCORES ARE DIFFRENSE BETWEEN EACH STUDENT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REMOVE THE OUTLIRES MEANS IT'S AFFECT THE ANALYSIS</a:t>
            </a:r>
          </a:p>
          <a:p>
            <a:endParaRPr lang="en-IN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Content Placeholder 7" descr="A screenshot of a graph&#10;&#10;AI-generated content may be incorrect.">
            <a:extLst>
              <a:ext uri="{FF2B5EF4-FFF2-40B4-BE49-F238E27FC236}">
                <a16:creationId xmlns:a16="http://schemas.microsoft.com/office/drawing/2014/main" id="{C4F00D22-5CCC-D5F0-DA2A-1ECB7DC093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1626" y="935509"/>
            <a:ext cx="6302477" cy="2493491"/>
          </a:xfrm>
        </p:spPr>
      </p:pic>
    </p:spTree>
    <p:extLst>
      <p:ext uri="{BB962C8B-B14F-4D97-AF65-F5344CB8AC3E}">
        <p14:creationId xmlns:p14="http://schemas.microsoft.com/office/powerpoint/2010/main" val="244264151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972</TotalTime>
  <Words>1489</Words>
  <Application>Microsoft Office PowerPoint</Application>
  <PresentationFormat>Widescreen</PresentationFormat>
  <Paragraphs>143</Paragraphs>
  <Slides>23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Aptos</vt:lpstr>
      <vt:lpstr>Arial</vt:lpstr>
      <vt:lpstr>Corbel</vt:lpstr>
      <vt:lpstr>Felix Titling</vt:lpstr>
      <vt:lpstr>Times New Roman</vt:lpstr>
      <vt:lpstr>Wingdings</vt:lpstr>
      <vt:lpstr>Parallax</vt:lpstr>
      <vt:lpstr>Student Performance Analysis</vt:lpstr>
      <vt:lpstr>INTRODUCTION:</vt:lpstr>
      <vt:lpstr>DATA UNDERSTANDING:</vt:lpstr>
      <vt:lpstr>DATASET</vt:lpstr>
      <vt:lpstr>DATA CLEANING:</vt:lpstr>
      <vt:lpstr>Missing value Handling:  </vt:lpstr>
      <vt:lpstr>HANDLING DUPLICATE :</vt:lpstr>
      <vt:lpstr>DISCRIPTIVE STATISTICS:</vt:lpstr>
      <vt:lpstr>CALCULATE AND IDENTIFY OUTLIERS</vt:lpstr>
      <vt:lpstr>HYPOTHESIS TESTING</vt:lpstr>
      <vt:lpstr>PowerPoint Presentation</vt:lpstr>
      <vt:lpstr>UNIVARIATE  ANALYSIS: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MULTIVARIET ANALYSIS</vt:lpstr>
      <vt:lpstr>PowerPoint Presentation</vt:lpstr>
      <vt:lpstr>PowerPoint Presentation</vt:lpstr>
      <vt:lpstr>CONCLUSION AND RECOMMENDARION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gowtha k</dc:creator>
  <cp:lastModifiedBy>gowtha k</cp:lastModifiedBy>
  <cp:revision>1</cp:revision>
  <dcterms:created xsi:type="dcterms:W3CDTF">2025-08-16T07:42:52Z</dcterms:created>
  <dcterms:modified xsi:type="dcterms:W3CDTF">2025-08-17T16:19:11Z</dcterms:modified>
</cp:coreProperties>
</file>