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notesMasterIdLst>
    <p:notesMasterId r:id="rId25"/>
  </p:notesMasterIdLst>
  <p:sldIdLst>
    <p:sldId id="258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80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2D01D-C5D5-4A9F-BC03-7D181C9C8FB3}" v="174" dt="2025-08-17T16:17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 k" userId="ed7ebd6042d1177f" providerId="LiveId" clId="{7B12D01D-C5D5-4A9F-BC03-7D181C9C8FB3}"/>
    <pc:docChg chg="undo custSel addSld modSld sldOrd">
      <pc:chgData name="gowtha k" userId="ed7ebd6042d1177f" providerId="LiveId" clId="{7B12D01D-C5D5-4A9F-BC03-7D181C9C8FB3}" dt="2025-08-17T16:19:05.143" v="2860" actId="1076"/>
      <pc:docMkLst>
        <pc:docMk/>
      </pc:docMkLst>
      <pc:sldChg chg="modTransition">
        <pc:chgData name="gowtha k" userId="ed7ebd6042d1177f" providerId="LiveId" clId="{7B12D01D-C5D5-4A9F-BC03-7D181C9C8FB3}" dt="2025-08-16T13:08:21.019" v="983"/>
        <pc:sldMkLst>
          <pc:docMk/>
          <pc:sldMk cId="3066161483" sldId="258"/>
        </pc:sldMkLst>
      </pc:sldChg>
      <pc:sldChg chg="modSp mod">
        <pc:chgData name="gowtha k" userId="ed7ebd6042d1177f" providerId="LiveId" clId="{7B12D01D-C5D5-4A9F-BC03-7D181C9C8FB3}" dt="2025-08-16T16:22:30.901" v="1164" actId="20577"/>
        <pc:sldMkLst>
          <pc:docMk/>
          <pc:sldMk cId="2319008331" sldId="260"/>
        </pc:sldMkLst>
        <pc:spChg chg="mod">
          <ac:chgData name="gowtha k" userId="ed7ebd6042d1177f" providerId="LiveId" clId="{7B12D01D-C5D5-4A9F-BC03-7D181C9C8FB3}" dt="2025-08-16T16:22:30.901" v="1164" actId="20577"/>
          <ac:spMkLst>
            <pc:docMk/>
            <pc:sldMk cId="2319008331" sldId="260"/>
            <ac:spMk id="3" creationId="{FC96A1DD-1845-4F88-2A09-4DB0D7833890}"/>
          </ac:spMkLst>
        </pc:spChg>
      </pc:sldChg>
      <pc:sldChg chg="modSp mod">
        <pc:chgData name="gowtha k" userId="ed7ebd6042d1177f" providerId="LiveId" clId="{7B12D01D-C5D5-4A9F-BC03-7D181C9C8FB3}" dt="2025-08-16T15:56:42.283" v="989" actId="1076"/>
        <pc:sldMkLst>
          <pc:docMk/>
          <pc:sldMk cId="1508806472" sldId="261"/>
        </pc:sldMkLst>
        <pc:spChg chg="mod">
          <ac:chgData name="gowtha k" userId="ed7ebd6042d1177f" providerId="LiveId" clId="{7B12D01D-C5D5-4A9F-BC03-7D181C9C8FB3}" dt="2025-08-16T15:56:42.283" v="989" actId="1076"/>
          <ac:spMkLst>
            <pc:docMk/>
            <pc:sldMk cId="1508806472" sldId="261"/>
            <ac:spMk id="2" creationId="{56FEA78F-79C4-EE8E-C52B-24A92468F32B}"/>
          </ac:spMkLst>
        </pc:spChg>
      </pc:sldChg>
      <pc:sldChg chg="addSp delSp modSp mod">
        <pc:chgData name="gowtha k" userId="ed7ebd6042d1177f" providerId="LiveId" clId="{7B12D01D-C5D5-4A9F-BC03-7D181C9C8FB3}" dt="2025-08-16T12:07:43.451" v="272" actId="20577"/>
        <pc:sldMkLst>
          <pc:docMk/>
          <pc:sldMk cId="841906924" sldId="263"/>
        </pc:sldMkLst>
        <pc:spChg chg="mod">
          <ac:chgData name="gowtha k" userId="ed7ebd6042d1177f" providerId="LiveId" clId="{7B12D01D-C5D5-4A9F-BC03-7D181C9C8FB3}" dt="2025-08-16T12:07:17.861" v="268" actId="1076"/>
          <ac:spMkLst>
            <pc:docMk/>
            <pc:sldMk cId="841906924" sldId="263"/>
            <ac:spMk id="2" creationId="{DD611E41-9C6A-8DDC-D292-1EA5A2AB364B}"/>
          </ac:spMkLst>
        </pc:spChg>
        <pc:spChg chg="mod">
          <ac:chgData name="gowtha k" userId="ed7ebd6042d1177f" providerId="LiveId" clId="{7B12D01D-C5D5-4A9F-BC03-7D181C9C8FB3}" dt="2025-08-16T12:07:43.451" v="272" actId="20577"/>
          <ac:spMkLst>
            <pc:docMk/>
            <pc:sldMk cId="841906924" sldId="263"/>
            <ac:spMk id="3" creationId="{EE7C3860-052D-893E-61D5-F84331189477}"/>
          </ac:spMkLst>
        </pc:spChg>
        <pc:picChg chg="add mod">
          <ac:chgData name="gowtha k" userId="ed7ebd6042d1177f" providerId="LiveId" clId="{7B12D01D-C5D5-4A9F-BC03-7D181C9C8FB3}" dt="2025-08-16T12:07:27.948" v="270" actId="14100"/>
          <ac:picMkLst>
            <pc:docMk/>
            <pc:sldMk cId="841906924" sldId="263"/>
            <ac:picMk id="8" creationId="{0E671E84-5C2F-9EA1-0578-67FF446F1CC7}"/>
          </ac:picMkLst>
        </pc:picChg>
      </pc:sldChg>
      <pc:sldChg chg="addSp delSp modSp new mod">
        <pc:chgData name="gowtha k" userId="ed7ebd6042d1177f" providerId="LiveId" clId="{7B12D01D-C5D5-4A9F-BC03-7D181C9C8FB3}" dt="2025-08-16T13:10:04.579" v="986" actId="1076"/>
        <pc:sldMkLst>
          <pc:docMk/>
          <pc:sldMk cId="883015199" sldId="264"/>
        </pc:sldMkLst>
        <pc:spChg chg="mod">
          <ac:chgData name="gowtha k" userId="ed7ebd6042d1177f" providerId="LiveId" clId="{7B12D01D-C5D5-4A9F-BC03-7D181C9C8FB3}" dt="2025-08-16T13:10:04.579" v="986" actId="1076"/>
          <ac:spMkLst>
            <pc:docMk/>
            <pc:sldMk cId="883015199" sldId="264"/>
            <ac:spMk id="2" creationId="{CC3ABD78-BB0B-84EA-CD77-2FCA09E812A9}"/>
          </ac:spMkLst>
        </pc:spChg>
        <pc:spChg chg="mod">
          <ac:chgData name="gowtha k" userId="ed7ebd6042d1177f" providerId="LiveId" clId="{7B12D01D-C5D5-4A9F-BC03-7D181C9C8FB3}" dt="2025-08-16T12:18:35.663" v="519" actId="20577"/>
          <ac:spMkLst>
            <pc:docMk/>
            <pc:sldMk cId="883015199" sldId="264"/>
            <ac:spMk id="3" creationId="{BA3D83E8-54AE-AFD2-91DD-588CA22A4186}"/>
          </ac:spMkLst>
        </pc:spChg>
        <pc:picChg chg="add mod">
          <ac:chgData name="gowtha k" userId="ed7ebd6042d1177f" providerId="LiveId" clId="{7B12D01D-C5D5-4A9F-BC03-7D181C9C8FB3}" dt="2025-08-16T12:17:38.251" v="508" actId="14100"/>
          <ac:picMkLst>
            <pc:docMk/>
            <pc:sldMk cId="883015199" sldId="264"/>
            <ac:picMk id="8" creationId="{28E4097D-8789-1DEC-A93A-705E31CCE27C}"/>
          </ac:picMkLst>
        </pc:picChg>
      </pc:sldChg>
      <pc:sldChg chg="addSp delSp modSp new mod">
        <pc:chgData name="gowtha k" userId="ed7ebd6042d1177f" providerId="LiveId" clId="{7B12D01D-C5D5-4A9F-BC03-7D181C9C8FB3}" dt="2025-08-16T17:07:16.308" v="1411" actId="1076"/>
        <pc:sldMkLst>
          <pc:docMk/>
          <pc:sldMk cId="4012873925" sldId="265"/>
        </pc:sldMkLst>
        <pc:spChg chg="mod">
          <ac:chgData name="gowtha k" userId="ed7ebd6042d1177f" providerId="LiveId" clId="{7B12D01D-C5D5-4A9F-BC03-7D181C9C8FB3}" dt="2025-08-16T17:07:16.308" v="1411" actId="1076"/>
          <ac:spMkLst>
            <pc:docMk/>
            <pc:sldMk cId="4012873925" sldId="265"/>
            <ac:spMk id="2" creationId="{DD821E49-55F2-968D-092A-B1C5E63107A8}"/>
          </ac:spMkLst>
        </pc:spChg>
        <pc:spChg chg="mod">
          <ac:chgData name="gowtha k" userId="ed7ebd6042d1177f" providerId="LiveId" clId="{7B12D01D-C5D5-4A9F-BC03-7D181C9C8FB3}" dt="2025-08-16T17:07:07.138" v="1410" actId="20577"/>
          <ac:spMkLst>
            <pc:docMk/>
            <pc:sldMk cId="4012873925" sldId="265"/>
            <ac:spMk id="3" creationId="{BE8FED3A-2E8B-6BA3-EBA8-9A1FCA36D061}"/>
          </ac:spMkLst>
        </pc:spChg>
        <pc:spChg chg="add mod">
          <ac:chgData name="gowtha k" userId="ed7ebd6042d1177f" providerId="LiveId" clId="{7B12D01D-C5D5-4A9F-BC03-7D181C9C8FB3}" dt="2025-08-16T17:05:38.530" v="1369" actId="1076"/>
          <ac:spMkLst>
            <pc:docMk/>
            <pc:sldMk cId="4012873925" sldId="265"/>
            <ac:spMk id="11" creationId="{80F494D3-B482-DA6E-C4BE-8FF1EF991B0A}"/>
          </ac:spMkLst>
        </pc:spChg>
        <pc:picChg chg="add mod">
          <ac:chgData name="gowtha k" userId="ed7ebd6042d1177f" providerId="LiveId" clId="{7B12D01D-C5D5-4A9F-BC03-7D181C9C8FB3}" dt="2025-08-16T17:05:35.046" v="1368" actId="1076"/>
          <ac:picMkLst>
            <pc:docMk/>
            <pc:sldMk cId="4012873925" sldId="265"/>
            <ac:picMk id="8" creationId="{A84BD582-A5D2-AA63-0CD5-4BE2FCC07820}"/>
          </ac:picMkLst>
        </pc:picChg>
      </pc:sldChg>
      <pc:sldChg chg="addSp delSp modSp new mod">
        <pc:chgData name="gowtha k" userId="ed7ebd6042d1177f" providerId="LiveId" clId="{7B12D01D-C5D5-4A9F-BC03-7D181C9C8FB3}" dt="2025-08-17T07:16:20.270" v="2775" actId="1076"/>
        <pc:sldMkLst>
          <pc:docMk/>
          <pc:sldMk cId="1788982477" sldId="266"/>
        </pc:sldMkLst>
        <pc:spChg chg="mod">
          <ac:chgData name="gowtha k" userId="ed7ebd6042d1177f" providerId="LiveId" clId="{7B12D01D-C5D5-4A9F-BC03-7D181C9C8FB3}" dt="2025-08-17T07:16:20.270" v="2775" actId="1076"/>
          <ac:spMkLst>
            <pc:docMk/>
            <pc:sldMk cId="1788982477" sldId="266"/>
            <ac:spMk id="3" creationId="{E2FF9373-8BA2-47ED-5A3E-4B4AC041DEFA}"/>
          </ac:spMkLst>
        </pc:spChg>
        <pc:spChg chg="mod">
          <ac:chgData name="gowtha k" userId="ed7ebd6042d1177f" providerId="LiveId" clId="{7B12D01D-C5D5-4A9F-BC03-7D181C9C8FB3}" dt="2025-08-16T16:09:01.579" v="1111" actId="1076"/>
          <ac:spMkLst>
            <pc:docMk/>
            <pc:sldMk cId="1788982477" sldId="266"/>
            <ac:spMk id="5" creationId="{2B3B63E2-E360-7856-248A-ADCE53FE8851}"/>
          </ac:spMkLst>
        </pc:spChg>
        <pc:spChg chg="mod">
          <ac:chgData name="gowtha k" userId="ed7ebd6042d1177f" providerId="LiveId" clId="{7B12D01D-C5D5-4A9F-BC03-7D181C9C8FB3}" dt="2025-08-16T18:15:15.267" v="1827" actId="20577"/>
          <ac:spMkLst>
            <pc:docMk/>
            <pc:sldMk cId="1788982477" sldId="266"/>
            <ac:spMk id="6" creationId="{65E4E15C-E277-EBED-4F60-D17F12B5A592}"/>
          </ac:spMkLst>
        </pc:spChg>
        <pc:spChg chg="add mod">
          <ac:chgData name="gowtha k" userId="ed7ebd6042d1177f" providerId="LiveId" clId="{7B12D01D-C5D5-4A9F-BC03-7D181C9C8FB3}" dt="2025-08-16T16:10:33.072" v="1125" actId="20577"/>
          <ac:spMkLst>
            <pc:docMk/>
            <pc:sldMk cId="1788982477" sldId="266"/>
            <ac:spMk id="9" creationId="{1DA53AC4-89DE-474B-5EB7-D8751413878A}"/>
          </ac:spMkLst>
        </pc:spChg>
        <pc:spChg chg="add mod">
          <ac:chgData name="gowtha k" userId="ed7ebd6042d1177f" providerId="LiveId" clId="{7B12D01D-C5D5-4A9F-BC03-7D181C9C8FB3}" dt="2025-08-16T16:13:40.651" v="1160" actId="14100"/>
          <ac:spMkLst>
            <pc:docMk/>
            <pc:sldMk cId="1788982477" sldId="266"/>
            <ac:spMk id="10" creationId="{B9D3725B-58B9-5B22-5B56-6989E4C556F5}"/>
          </ac:spMkLst>
        </pc:spChg>
        <pc:picChg chg="add mod">
          <ac:chgData name="gowtha k" userId="ed7ebd6042d1177f" providerId="LiveId" clId="{7B12D01D-C5D5-4A9F-BC03-7D181C9C8FB3}" dt="2025-08-16T18:02:49.508" v="1737" actId="14100"/>
          <ac:picMkLst>
            <pc:docMk/>
            <pc:sldMk cId="1788982477" sldId="266"/>
            <ac:picMk id="8" creationId="{894EBDDB-E8E0-376B-8BFA-51C10C6C4F08}"/>
          </ac:picMkLst>
        </pc:picChg>
      </pc:sldChg>
      <pc:sldChg chg="addSp delSp modSp new mod ord modClrScheme chgLayout">
        <pc:chgData name="gowtha k" userId="ed7ebd6042d1177f" providerId="LiveId" clId="{7B12D01D-C5D5-4A9F-BC03-7D181C9C8FB3}" dt="2025-08-16T18:28:41.990" v="1979" actId="14100"/>
        <pc:sldMkLst>
          <pc:docMk/>
          <pc:sldMk cId="195557798" sldId="267"/>
        </pc:sldMkLst>
        <pc:spChg chg="add mod ord">
          <ac:chgData name="gowtha k" userId="ed7ebd6042d1177f" providerId="LiveId" clId="{7B12D01D-C5D5-4A9F-BC03-7D181C9C8FB3}" dt="2025-08-16T16:31:21.061" v="1187" actId="20577"/>
          <ac:spMkLst>
            <pc:docMk/>
            <pc:sldMk cId="195557798" sldId="267"/>
            <ac:spMk id="6" creationId="{DF50458D-D4B6-B984-9AD8-0A1DABDAC8E7}"/>
          </ac:spMkLst>
        </pc:spChg>
        <pc:spChg chg="add mod ord">
          <ac:chgData name="gowtha k" userId="ed7ebd6042d1177f" providerId="LiveId" clId="{7B12D01D-C5D5-4A9F-BC03-7D181C9C8FB3}" dt="2025-08-16T16:35:12.179" v="1273" actId="1076"/>
          <ac:spMkLst>
            <pc:docMk/>
            <pc:sldMk cId="195557798" sldId="267"/>
            <ac:spMk id="8" creationId="{A0E921B8-5AA2-9676-20B2-1DE9DFBEB0FD}"/>
          </ac:spMkLst>
        </pc:spChg>
        <pc:spChg chg="add mod ord">
          <ac:chgData name="gowtha k" userId="ed7ebd6042d1177f" providerId="LiveId" clId="{7B12D01D-C5D5-4A9F-BC03-7D181C9C8FB3}" dt="2025-08-16T16:34:44.115" v="1269" actId="14100"/>
          <ac:spMkLst>
            <pc:docMk/>
            <pc:sldMk cId="195557798" sldId="267"/>
            <ac:spMk id="9" creationId="{2B769DCB-9E49-3358-73FA-A20B4A6AFF21}"/>
          </ac:spMkLst>
        </pc:spChg>
        <pc:spChg chg="add mod">
          <ac:chgData name="gowtha k" userId="ed7ebd6042d1177f" providerId="LiveId" clId="{7B12D01D-C5D5-4A9F-BC03-7D181C9C8FB3}" dt="2025-08-16T16:36:25.450" v="1284" actId="20577"/>
          <ac:spMkLst>
            <pc:docMk/>
            <pc:sldMk cId="195557798" sldId="267"/>
            <ac:spMk id="12" creationId="{05681C5A-5413-6540-96DD-952079F2E5BD}"/>
          </ac:spMkLst>
        </pc:spChg>
        <pc:spChg chg="add mod">
          <ac:chgData name="gowtha k" userId="ed7ebd6042d1177f" providerId="LiveId" clId="{7B12D01D-C5D5-4A9F-BC03-7D181C9C8FB3}" dt="2025-08-16T18:28:41.990" v="1979" actId="14100"/>
          <ac:spMkLst>
            <pc:docMk/>
            <pc:sldMk cId="195557798" sldId="267"/>
            <ac:spMk id="13" creationId="{E1228D02-65A6-1765-755A-A142F94827B5}"/>
          </ac:spMkLst>
        </pc:spChg>
        <pc:picChg chg="add mod">
          <ac:chgData name="gowtha k" userId="ed7ebd6042d1177f" providerId="LiveId" clId="{7B12D01D-C5D5-4A9F-BC03-7D181C9C8FB3}" dt="2025-08-16T16:38:57.033" v="1328" actId="1076"/>
          <ac:picMkLst>
            <pc:docMk/>
            <pc:sldMk cId="195557798" sldId="267"/>
            <ac:picMk id="11" creationId="{539EF4B6-9DEB-0DCC-2FFB-2791BC4FAD9E}"/>
          </ac:picMkLst>
        </pc:picChg>
      </pc:sldChg>
      <pc:sldChg chg="addSp delSp modSp new mod">
        <pc:chgData name="gowtha k" userId="ed7ebd6042d1177f" providerId="LiveId" clId="{7B12D01D-C5D5-4A9F-BC03-7D181C9C8FB3}" dt="2025-08-16T17:20:47.838" v="1608" actId="1076"/>
        <pc:sldMkLst>
          <pc:docMk/>
          <pc:sldMk cId="1369442223" sldId="268"/>
        </pc:sldMkLst>
        <pc:spChg chg="mod">
          <ac:chgData name="gowtha k" userId="ed7ebd6042d1177f" providerId="LiveId" clId="{7B12D01D-C5D5-4A9F-BC03-7D181C9C8FB3}" dt="2025-08-16T17:20:47.838" v="1608" actId="1076"/>
          <ac:spMkLst>
            <pc:docMk/>
            <pc:sldMk cId="1369442223" sldId="268"/>
            <ac:spMk id="3" creationId="{C30CD8CE-9E28-C132-7B7D-E140B94B01ED}"/>
          </ac:spMkLst>
        </pc:spChg>
        <pc:spChg chg="mod">
          <ac:chgData name="gowtha k" userId="ed7ebd6042d1177f" providerId="LiveId" clId="{7B12D01D-C5D5-4A9F-BC03-7D181C9C8FB3}" dt="2025-08-16T17:11:01.171" v="1468" actId="1076"/>
          <ac:spMkLst>
            <pc:docMk/>
            <pc:sldMk cId="1369442223" sldId="268"/>
            <ac:spMk id="5" creationId="{3D535489-18B3-B607-649E-45DEBB820253}"/>
          </ac:spMkLst>
        </pc:spChg>
        <pc:spChg chg="mod">
          <ac:chgData name="gowtha k" userId="ed7ebd6042d1177f" providerId="LiveId" clId="{7B12D01D-C5D5-4A9F-BC03-7D181C9C8FB3}" dt="2025-08-16T17:18:16.902" v="1564" actId="27636"/>
          <ac:spMkLst>
            <pc:docMk/>
            <pc:sldMk cId="1369442223" sldId="268"/>
            <ac:spMk id="6" creationId="{0C90E4A8-CF73-8B9B-5373-0626786A4243}"/>
          </ac:spMkLst>
        </pc:spChg>
        <pc:spChg chg="add mod">
          <ac:chgData name="gowtha k" userId="ed7ebd6042d1177f" providerId="LiveId" clId="{7B12D01D-C5D5-4A9F-BC03-7D181C9C8FB3}" dt="2025-08-16T17:19:48.200" v="1574" actId="20577"/>
          <ac:spMkLst>
            <pc:docMk/>
            <pc:sldMk cId="1369442223" sldId="268"/>
            <ac:spMk id="9" creationId="{75A23DE5-26E4-F4CE-939A-FF0122B4ACDA}"/>
          </ac:spMkLst>
        </pc:spChg>
        <pc:spChg chg="add mod">
          <ac:chgData name="gowtha k" userId="ed7ebd6042d1177f" providerId="LiveId" clId="{7B12D01D-C5D5-4A9F-BC03-7D181C9C8FB3}" dt="2025-08-16T17:19:43.267" v="1571" actId="14100"/>
          <ac:spMkLst>
            <pc:docMk/>
            <pc:sldMk cId="1369442223" sldId="268"/>
            <ac:spMk id="10" creationId="{161EBB22-3451-B0FB-F6F0-E9D28681AED8}"/>
          </ac:spMkLst>
        </pc:spChg>
        <pc:picChg chg="add mod">
          <ac:chgData name="gowtha k" userId="ed7ebd6042d1177f" providerId="LiveId" clId="{7B12D01D-C5D5-4A9F-BC03-7D181C9C8FB3}" dt="2025-08-16T17:14:06.718" v="1530" actId="14100"/>
          <ac:picMkLst>
            <pc:docMk/>
            <pc:sldMk cId="1369442223" sldId="268"/>
            <ac:picMk id="8" creationId="{EE58D10C-9FBB-8F54-1DC0-D64EB2C8F2BB}"/>
          </ac:picMkLst>
        </pc:picChg>
      </pc:sldChg>
      <pc:sldChg chg="addSp delSp modSp new mod">
        <pc:chgData name="gowtha k" userId="ed7ebd6042d1177f" providerId="LiveId" clId="{7B12D01D-C5D5-4A9F-BC03-7D181C9C8FB3}" dt="2025-08-16T18:28:17.806" v="1977" actId="14100"/>
        <pc:sldMkLst>
          <pc:docMk/>
          <pc:sldMk cId="1212350191" sldId="269"/>
        </pc:sldMkLst>
        <pc:spChg chg="mod">
          <ac:chgData name="gowtha k" userId="ed7ebd6042d1177f" providerId="LiveId" clId="{7B12D01D-C5D5-4A9F-BC03-7D181C9C8FB3}" dt="2025-08-16T18:02:03.877" v="1733" actId="1076"/>
          <ac:spMkLst>
            <pc:docMk/>
            <pc:sldMk cId="1212350191" sldId="269"/>
            <ac:spMk id="3" creationId="{8A052891-C022-632D-D432-528BB2E298E4}"/>
          </ac:spMkLst>
        </pc:spChg>
        <pc:spChg chg="mod">
          <ac:chgData name="gowtha k" userId="ed7ebd6042d1177f" providerId="LiveId" clId="{7B12D01D-C5D5-4A9F-BC03-7D181C9C8FB3}" dt="2025-08-16T18:01:44.541" v="1730" actId="1076"/>
          <ac:spMkLst>
            <pc:docMk/>
            <pc:sldMk cId="1212350191" sldId="269"/>
            <ac:spMk id="5" creationId="{C63E91E3-3172-70A5-4C91-80BCA39A3A4D}"/>
          </ac:spMkLst>
        </pc:spChg>
        <pc:spChg chg="mod">
          <ac:chgData name="gowtha k" userId="ed7ebd6042d1177f" providerId="LiveId" clId="{7B12D01D-C5D5-4A9F-BC03-7D181C9C8FB3}" dt="2025-08-16T18:01:48.610" v="1731" actId="1076"/>
          <ac:spMkLst>
            <pc:docMk/>
            <pc:sldMk cId="1212350191" sldId="269"/>
            <ac:spMk id="6" creationId="{2B2121DE-9CC1-CAE4-15B3-5DF582616A22}"/>
          </ac:spMkLst>
        </pc:spChg>
        <pc:spChg chg="add mod">
          <ac:chgData name="gowtha k" userId="ed7ebd6042d1177f" providerId="LiveId" clId="{7B12D01D-C5D5-4A9F-BC03-7D181C9C8FB3}" dt="2025-08-16T18:28:17.806" v="1977" actId="14100"/>
          <ac:spMkLst>
            <pc:docMk/>
            <pc:sldMk cId="1212350191" sldId="269"/>
            <ac:spMk id="9" creationId="{1F0CD170-7DBC-A13B-E5DD-9A37C70FF181}"/>
          </ac:spMkLst>
        </pc:spChg>
        <pc:picChg chg="add mod">
          <ac:chgData name="gowtha k" userId="ed7ebd6042d1177f" providerId="LiveId" clId="{7B12D01D-C5D5-4A9F-BC03-7D181C9C8FB3}" dt="2025-08-16T18:02:17.384" v="1736" actId="14100"/>
          <ac:picMkLst>
            <pc:docMk/>
            <pc:sldMk cId="1212350191" sldId="269"/>
            <ac:picMk id="8" creationId="{5BEAB311-EC33-0D89-4EC3-1A805631D3B2}"/>
          </ac:picMkLst>
        </pc:picChg>
      </pc:sldChg>
      <pc:sldChg chg="addSp delSp modSp new mod ord">
        <pc:chgData name="gowtha k" userId="ed7ebd6042d1177f" providerId="LiveId" clId="{7B12D01D-C5D5-4A9F-BC03-7D181C9C8FB3}" dt="2025-08-16T18:14:58.233" v="1826" actId="2711"/>
        <pc:sldMkLst>
          <pc:docMk/>
          <pc:sldMk cId="3440681542" sldId="270"/>
        </pc:sldMkLst>
        <pc:spChg chg="mod">
          <ac:chgData name="gowtha k" userId="ed7ebd6042d1177f" providerId="LiveId" clId="{7B12D01D-C5D5-4A9F-BC03-7D181C9C8FB3}" dt="2025-08-16T18:08:41.051" v="1754" actId="14100"/>
          <ac:spMkLst>
            <pc:docMk/>
            <pc:sldMk cId="3440681542" sldId="270"/>
            <ac:spMk id="3" creationId="{0829A7A4-FCA8-8C95-687F-B5BC12E1E53B}"/>
          </ac:spMkLst>
        </pc:spChg>
        <pc:spChg chg="mod">
          <ac:chgData name="gowtha k" userId="ed7ebd6042d1177f" providerId="LiveId" clId="{7B12D01D-C5D5-4A9F-BC03-7D181C9C8FB3}" dt="2025-08-16T18:09:42.655" v="1775" actId="1076"/>
          <ac:spMkLst>
            <pc:docMk/>
            <pc:sldMk cId="3440681542" sldId="270"/>
            <ac:spMk id="5" creationId="{39C4D1B9-0CEC-0D44-1874-90DB12FFAA8D}"/>
          </ac:spMkLst>
        </pc:spChg>
        <pc:spChg chg="mod">
          <ac:chgData name="gowtha k" userId="ed7ebd6042d1177f" providerId="LiveId" clId="{7B12D01D-C5D5-4A9F-BC03-7D181C9C8FB3}" dt="2025-08-16T18:14:58.233" v="1826" actId="2711"/>
          <ac:spMkLst>
            <pc:docMk/>
            <pc:sldMk cId="3440681542" sldId="270"/>
            <ac:spMk id="6" creationId="{3D0864F0-86E8-475A-5F3F-4D90ED3514A5}"/>
          </ac:spMkLst>
        </pc:spChg>
        <pc:spChg chg="add mod">
          <ac:chgData name="gowtha k" userId="ed7ebd6042d1177f" providerId="LiveId" clId="{7B12D01D-C5D5-4A9F-BC03-7D181C9C8FB3}" dt="2025-08-16T18:14:39.792" v="1825" actId="20577"/>
          <ac:spMkLst>
            <pc:docMk/>
            <pc:sldMk cId="3440681542" sldId="270"/>
            <ac:spMk id="9" creationId="{4CD4A35F-245F-5193-776D-6ED7171E4F9C}"/>
          </ac:spMkLst>
        </pc:spChg>
        <pc:picChg chg="add mod">
          <ac:chgData name="gowtha k" userId="ed7ebd6042d1177f" providerId="LiveId" clId="{7B12D01D-C5D5-4A9F-BC03-7D181C9C8FB3}" dt="2025-08-16T18:09:18.079" v="1760" actId="1076"/>
          <ac:picMkLst>
            <pc:docMk/>
            <pc:sldMk cId="3440681542" sldId="270"/>
            <ac:picMk id="8" creationId="{A4906C01-2505-037C-292A-CE01BEFCDF44}"/>
          </ac:picMkLst>
        </pc:picChg>
      </pc:sldChg>
      <pc:sldChg chg="addSp delSp modSp new mod ord">
        <pc:chgData name="gowtha k" userId="ed7ebd6042d1177f" providerId="LiveId" clId="{7B12D01D-C5D5-4A9F-BC03-7D181C9C8FB3}" dt="2025-08-16T18:26:59.421" v="1974" actId="2711"/>
        <pc:sldMkLst>
          <pc:docMk/>
          <pc:sldMk cId="814840004" sldId="271"/>
        </pc:sldMkLst>
        <pc:spChg chg="mod">
          <ac:chgData name="gowtha k" userId="ed7ebd6042d1177f" providerId="LiveId" clId="{7B12D01D-C5D5-4A9F-BC03-7D181C9C8FB3}" dt="2025-08-16T18:26:59.421" v="1974" actId="2711"/>
          <ac:spMkLst>
            <pc:docMk/>
            <pc:sldMk cId="814840004" sldId="271"/>
            <ac:spMk id="2" creationId="{22840B7C-9BCB-2CB8-6BA4-F193676A0028}"/>
          </ac:spMkLst>
        </pc:spChg>
        <pc:spChg chg="mod">
          <ac:chgData name="gowtha k" userId="ed7ebd6042d1177f" providerId="LiveId" clId="{7B12D01D-C5D5-4A9F-BC03-7D181C9C8FB3}" dt="2025-08-16T18:21:04.691" v="1904" actId="2711"/>
          <ac:spMkLst>
            <pc:docMk/>
            <pc:sldMk cId="814840004" sldId="271"/>
            <ac:spMk id="3" creationId="{6EEBDBA9-5761-8947-2819-F5E063C96023}"/>
          </ac:spMkLst>
        </pc:spChg>
        <pc:spChg chg="mod">
          <ac:chgData name="gowtha k" userId="ed7ebd6042d1177f" providerId="LiveId" clId="{7B12D01D-C5D5-4A9F-BC03-7D181C9C8FB3}" dt="2025-08-16T18:26:16.975" v="1966" actId="14100"/>
          <ac:spMkLst>
            <pc:docMk/>
            <pc:sldMk cId="814840004" sldId="271"/>
            <ac:spMk id="5" creationId="{8FC47F1D-77EC-D8F3-501A-CC56D9DF54FB}"/>
          </ac:spMkLst>
        </pc:spChg>
        <pc:spChg chg="mod">
          <ac:chgData name="gowtha k" userId="ed7ebd6042d1177f" providerId="LiveId" clId="{7B12D01D-C5D5-4A9F-BC03-7D181C9C8FB3}" dt="2025-08-16T18:26:40.908" v="1973" actId="27636"/>
          <ac:spMkLst>
            <pc:docMk/>
            <pc:sldMk cId="814840004" sldId="271"/>
            <ac:spMk id="6" creationId="{8E588F6E-3314-5695-1F22-A469B0BAE375}"/>
          </ac:spMkLst>
        </pc:spChg>
        <pc:spChg chg="add mod">
          <ac:chgData name="gowtha k" userId="ed7ebd6042d1177f" providerId="LiveId" clId="{7B12D01D-C5D5-4A9F-BC03-7D181C9C8FB3}" dt="2025-08-16T18:26:32.197" v="1970" actId="1076"/>
          <ac:spMkLst>
            <pc:docMk/>
            <pc:sldMk cId="814840004" sldId="271"/>
            <ac:spMk id="9" creationId="{8C6D240C-C031-9D02-5462-481370BC6032}"/>
          </ac:spMkLst>
        </pc:spChg>
        <pc:picChg chg="add mod">
          <ac:chgData name="gowtha k" userId="ed7ebd6042d1177f" providerId="LiveId" clId="{7B12D01D-C5D5-4A9F-BC03-7D181C9C8FB3}" dt="2025-08-16T18:26:24.013" v="1968" actId="1076"/>
          <ac:picMkLst>
            <pc:docMk/>
            <pc:sldMk cId="814840004" sldId="271"/>
            <ac:picMk id="8" creationId="{5AA3B84F-FD2D-C7A3-40CD-CE5B28BA82E4}"/>
          </ac:picMkLst>
        </pc:picChg>
      </pc:sldChg>
      <pc:sldChg chg="addSp delSp modSp new mod">
        <pc:chgData name="gowtha k" userId="ed7ebd6042d1177f" providerId="LiveId" clId="{7B12D01D-C5D5-4A9F-BC03-7D181C9C8FB3}" dt="2025-08-16T18:44:11.945" v="2080" actId="14100"/>
        <pc:sldMkLst>
          <pc:docMk/>
          <pc:sldMk cId="3075760960" sldId="272"/>
        </pc:sldMkLst>
        <pc:spChg chg="mod">
          <ac:chgData name="gowtha k" userId="ed7ebd6042d1177f" providerId="LiveId" clId="{7B12D01D-C5D5-4A9F-BC03-7D181C9C8FB3}" dt="2025-08-16T18:38:51.703" v="1996" actId="1076"/>
          <ac:spMkLst>
            <pc:docMk/>
            <pc:sldMk cId="3075760960" sldId="272"/>
            <ac:spMk id="3" creationId="{56DC8E8E-2D98-6CC9-5AC0-C0F6B43DD9AF}"/>
          </ac:spMkLst>
        </pc:spChg>
        <pc:spChg chg="mod">
          <ac:chgData name="gowtha k" userId="ed7ebd6042d1177f" providerId="LiveId" clId="{7B12D01D-C5D5-4A9F-BC03-7D181C9C8FB3}" dt="2025-08-16T18:43:58.118" v="2074" actId="1076"/>
          <ac:spMkLst>
            <pc:docMk/>
            <pc:sldMk cId="3075760960" sldId="272"/>
            <ac:spMk id="5" creationId="{5424B8E5-A24D-246E-4D66-DDE8A7B0247C}"/>
          </ac:spMkLst>
        </pc:spChg>
        <pc:spChg chg="mod">
          <ac:chgData name="gowtha k" userId="ed7ebd6042d1177f" providerId="LiveId" clId="{7B12D01D-C5D5-4A9F-BC03-7D181C9C8FB3}" dt="2025-08-16T18:44:07.826" v="2079" actId="27636"/>
          <ac:spMkLst>
            <pc:docMk/>
            <pc:sldMk cId="3075760960" sldId="272"/>
            <ac:spMk id="6" creationId="{5D308536-BD0A-1843-ED4F-3FE40132D31C}"/>
          </ac:spMkLst>
        </pc:spChg>
        <pc:spChg chg="add mod">
          <ac:chgData name="gowtha k" userId="ed7ebd6042d1177f" providerId="LiveId" clId="{7B12D01D-C5D5-4A9F-BC03-7D181C9C8FB3}" dt="2025-08-16T18:41:51.172" v="2047" actId="20577"/>
          <ac:spMkLst>
            <pc:docMk/>
            <pc:sldMk cId="3075760960" sldId="272"/>
            <ac:spMk id="11" creationId="{84BA283F-C207-14CB-14BB-12363AEB7F2C}"/>
          </ac:spMkLst>
        </pc:spChg>
        <pc:spChg chg="add mod">
          <ac:chgData name="gowtha k" userId="ed7ebd6042d1177f" providerId="LiveId" clId="{7B12D01D-C5D5-4A9F-BC03-7D181C9C8FB3}" dt="2025-08-16T18:43:52.131" v="2073" actId="1076"/>
          <ac:spMkLst>
            <pc:docMk/>
            <pc:sldMk cId="3075760960" sldId="272"/>
            <ac:spMk id="12" creationId="{6B7FE138-7604-6AC6-5BD3-131BB82E3EF8}"/>
          </ac:spMkLst>
        </pc:spChg>
        <pc:picChg chg="add mod">
          <ac:chgData name="gowtha k" userId="ed7ebd6042d1177f" providerId="LiveId" clId="{7B12D01D-C5D5-4A9F-BC03-7D181C9C8FB3}" dt="2025-08-16T18:44:11.945" v="2080" actId="14100"/>
          <ac:picMkLst>
            <pc:docMk/>
            <pc:sldMk cId="3075760960" sldId="272"/>
            <ac:picMk id="10" creationId="{7F2AEBE4-E8D4-2F6C-C1D9-B8DD4F182904}"/>
          </ac:picMkLst>
        </pc:picChg>
      </pc:sldChg>
      <pc:sldChg chg="addSp delSp modSp new mod">
        <pc:chgData name="gowtha k" userId="ed7ebd6042d1177f" providerId="LiveId" clId="{7B12D01D-C5D5-4A9F-BC03-7D181C9C8FB3}" dt="2025-08-16T18:55:03.970" v="2199" actId="14100"/>
        <pc:sldMkLst>
          <pc:docMk/>
          <pc:sldMk cId="2536034212" sldId="273"/>
        </pc:sldMkLst>
        <pc:spChg chg="mod">
          <ac:chgData name="gowtha k" userId="ed7ebd6042d1177f" providerId="LiveId" clId="{7B12D01D-C5D5-4A9F-BC03-7D181C9C8FB3}" dt="2025-08-16T18:55:03.970" v="2199" actId="14100"/>
          <ac:spMkLst>
            <pc:docMk/>
            <pc:sldMk cId="2536034212" sldId="273"/>
            <ac:spMk id="3" creationId="{7F8E4A48-89C5-F208-BCCD-1A6DB612AF7E}"/>
          </ac:spMkLst>
        </pc:spChg>
        <pc:spChg chg="mod">
          <ac:chgData name="gowtha k" userId="ed7ebd6042d1177f" providerId="LiveId" clId="{7B12D01D-C5D5-4A9F-BC03-7D181C9C8FB3}" dt="2025-08-16T18:54:42.576" v="2190" actId="1076"/>
          <ac:spMkLst>
            <pc:docMk/>
            <pc:sldMk cId="2536034212" sldId="273"/>
            <ac:spMk id="5" creationId="{10048ED7-C561-99EB-6800-6830FF98B210}"/>
          </ac:spMkLst>
        </pc:spChg>
        <pc:spChg chg="mod">
          <ac:chgData name="gowtha k" userId="ed7ebd6042d1177f" providerId="LiveId" clId="{7B12D01D-C5D5-4A9F-BC03-7D181C9C8FB3}" dt="2025-08-16T18:54:37.849" v="2189" actId="14100"/>
          <ac:spMkLst>
            <pc:docMk/>
            <pc:sldMk cId="2536034212" sldId="273"/>
            <ac:spMk id="6" creationId="{AE018CBD-3775-E0E2-E028-F39F3B56D97E}"/>
          </ac:spMkLst>
        </pc:spChg>
        <pc:spChg chg="add mod">
          <ac:chgData name="gowtha k" userId="ed7ebd6042d1177f" providerId="LiveId" clId="{7B12D01D-C5D5-4A9F-BC03-7D181C9C8FB3}" dt="2025-08-16T18:52:29.029" v="2174" actId="14100"/>
          <ac:spMkLst>
            <pc:docMk/>
            <pc:sldMk cId="2536034212" sldId="273"/>
            <ac:spMk id="9" creationId="{76D4774A-9515-11F3-5B5E-5ABB2DEC87B4}"/>
          </ac:spMkLst>
        </pc:spChg>
        <pc:picChg chg="add mod">
          <ac:chgData name="gowtha k" userId="ed7ebd6042d1177f" providerId="LiveId" clId="{7B12D01D-C5D5-4A9F-BC03-7D181C9C8FB3}" dt="2025-08-16T18:48:53.526" v="2133" actId="14100"/>
          <ac:picMkLst>
            <pc:docMk/>
            <pc:sldMk cId="2536034212" sldId="273"/>
            <ac:picMk id="8" creationId="{64639CE0-414C-CBEC-3B88-73C9736465B1}"/>
          </ac:picMkLst>
        </pc:picChg>
      </pc:sldChg>
      <pc:sldChg chg="addSp delSp modSp new mod">
        <pc:chgData name="gowtha k" userId="ed7ebd6042d1177f" providerId="LiveId" clId="{7B12D01D-C5D5-4A9F-BC03-7D181C9C8FB3}" dt="2025-08-17T05:56:38.104" v="2236" actId="1076"/>
        <pc:sldMkLst>
          <pc:docMk/>
          <pc:sldMk cId="1481696115" sldId="274"/>
        </pc:sldMkLst>
        <pc:spChg chg="mod">
          <ac:chgData name="gowtha k" userId="ed7ebd6042d1177f" providerId="LiveId" clId="{7B12D01D-C5D5-4A9F-BC03-7D181C9C8FB3}" dt="2025-08-17T05:56:38.104" v="2236" actId="1076"/>
          <ac:spMkLst>
            <pc:docMk/>
            <pc:sldMk cId="1481696115" sldId="274"/>
            <ac:spMk id="2" creationId="{AB6B388A-D329-B384-BCEE-12C7E1CC4744}"/>
          </ac:spMkLst>
        </pc:spChg>
        <pc:spChg chg="del">
          <ac:chgData name="gowtha k" userId="ed7ebd6042d1177f" providerId="LiveId" clId="{7B12D01D-C5D5-4A9F-BC03-7D181C9C8FB3}" dt="2025-08-17T05:55:13.005" v="2201" actId="931"/>
          <ac:spMkLst>
            <pc:docMk/>
            <pc:sldMk cId="1481696115" sldId="274"/>
            <ac:spMk id="3" creationId="{3B4714DB-78AB-BEF4-BA35-1E270E481A2F}"/>
          </ac:spMkLst>
        </pc:spChg>
        <pc:spChg chg="del">
          <ac:chgData name="gowtha k" userId="ed7ebd6042d1177f" providerId="LiveId" clId="{7B12D01D-C5D5-4A9F-BC03-7D181C9C8FB3}" dt="2025-08-17T05:55:19.195" v="2204" actId="478"/>
          <ac:spMkLst>
            <pc:docMk/>
            <pc:sldMk cId="1481696115" sldId="274"/>
            <ac:spMk id="4" creationId="{6D5CF17D-9D6A-4C5B-F05D-F644D990C0EC}"/>
          </ac:spMkLst>
        </pc:spChg>
        <pc:picChg chg="add mod">
          <ac:chgData name="gowtha k" userId="ed7ebd6042d1177f" providerId="LiveId" clId="{7B12D01D-C5D5-4A9F-BC03-7D181C9C8FB3}" dt="2025-08-17T05:56:33.349" v="2235" actId="1076"/>
          <ac:picMkLst>
            <pc:docMk/>
            <pc:sldMk cId="1481696115" sldId="274"/>
            <ac:picMk id="6" creationId="{F5300178-820F-BE57-7C7A-A496635F5541}"/>
          </ac:picMkLst>
        </pc:picChg>
      </pc:sldChg>
      <pc:sldChg chg="addSp delSp modSp new mod ord">
        <pc:chgData name="gowtha k" userId="ed7ebd6042d1177f" providerId="LiveId" clId="{7B12D01D-C5D5-4A9F-BC03-7D181C9C8FB3}" dt="2025-08-17T08:26:45.468" v="2777"/>
        <pc:sldMkLst>
          <pc:docMk/>
          <pc:sldMk cId="2797585003" sldId="275"/>
        </pc:sldMkLst>
        <pc:spChg chg="mod">
          <ac:chgData name="gowtha k" userId="ed7ebd6042d1177f" providerId="LiveId" clId="{7B12D01D-C5D5-4A9F-BC03-7D181C9C8FB3}" dt="2025-08-17T05:58:55.439" v="2253" actId="27636"/>
          <ac:spMkLst>
            <pc:docMk/>
            <pc:sldMk cId="2797585003" sldId="275"/>
            <ac:spMk id="2" creationId="{C1672F85-3EF1-58EE-3617-D8209E2AF252}"/>
          </ac:spMkLst>
        </pc:spChg>
        <pc:spChg chg="mod">
          <ac:chgData name="gowtha k" userId="ed7ebd6042d1177f" providerId="LiveId" clId="{7B12D01D-C5D5-4A9F-BC03-7D181C9C8FB3}" dt="2025-08-17T06:00:05.098" v="2292" actId="1076"/>
          <ac:spMkLst>
            <pc:docMk/>
            <pc:sldMk cId="2797585003" sldId="275"/>
            <ac:spMk id="3" creationId="{C8714C9B-7FFD-44CC-2167-C44121651C8F}"/>
          </ac:spMkLst>
        </pc:spChg>
        <pc:spChg chg="del">
          <ac:chgData name="gowtha k" userId="ed7ebd6042d1177f" providerId="LiveId" clId="{7B12D01D-C5D5-4A9F-BC03-7D181C9C8FB3}" dt="2025-08-17T05:58:03.917" v="2241" actId="931"/>
          <ac:spMkLst>
            <pc:docMk/>
            <pc:sldMk cId="2797585003" sldId="275"/>
            <ac:spMk id="4" creationId="{C5B69E38-B6E4-010B-7FC6-07AB650A82D5}"/>
          </ac:spMkLst>
        </pc:spChg>
        <pc:spChg chg="mod">
          <ac:chgData name="gowtha k" userId="ed7ebd6042d1177f" providerId="LiveId" clId="{7B12D01D-C5D5-4A9F-BC03-7D181C9C8FB3}" dt="2025-08-17T06:05:08.597" v="2336" actId="1076"/>
          <ac:spMkLst>
            <pc:docMk/>
            <pc:sldMk cId="2797585003" sldId="275"/>
            <ac:spMk id="5" creationId="{378873BF-AAE6-8DEE-084C-0B57C55CACC8}"/>
          </ac:spMkLst>
        </pc:spChg>
        <pc:spChg chg="mod">
          <ac:chgData name="gowtha k" userId="ed7ebd6042d1177f" providerId="LiveId" clId="{7B12D01D-C5D5-4A9F-BC03-7D181C9C8FB3}" dt="2025-08-17T06:06:43.507" v="2368" actId="27636"/>
          <ac:spMkLst>
            <pc:docMk/>
            <pc:sldMk cId="2797585003" sldId="275"/>
            <ac:spMk id="6" creationId="{CC038437-3933-A506-5914-79110788232B}"/>
          </ac:spMkLst>
        </pc:spChg>
        <pc:spChg chg="add mod">
          <ac:chgData name="gowtha k" userId="ed7ebd6042d1177f" providerId="LiveId" clId="{7B12D01D-C5D5-4A9F-BC03-7D181C9C8FB3}" dt="2025-08-17T06:07:17.003" v="2375" actId="20577"/>
          <ac:spMkLst>
            <pc:docMk/>
            <pc:sldMk cId="2797585003" sldId="275"/>
            <ac:spMk id="11" creationId="{F4EE421B-D553-9D21-3291-55742AB79094}"/>
          </ac:spMkLst>
        </pc:spChg>
        <pc:picChg chg="add mod">
          <ac:chgData name="gowtha k" userId="ed7ebd6042d1177f" providerId="LiveId" clId="{7B12D01D-C5D5-4A9F-BC03-7D181C9C8FB3}" dt="2025-08-17T06:04:50.248" v="2332" actId="1076"/>
          <ac:picMkLst>
            <pc:docMk/>
            <pc:sldMk cId="2797585003" sldId="275"/>
            <ac:picMk id="8" creationId="{8FAE5B28-FFA3-17ED-D83E-498BD224075A}"/>
          </ac:picMkLst>
        </pc:picChg>
        <pc:picChg chg="add del">
          <ac:chgData name="gowtha k" userId="ed7ebd6042d1177f" providerId="LiveId" clId="{7B12D01D-C5D5-4A9F-BC03-7D181C9C8FB3}" dt="2025-08-17T05:58:19.859" v="2247" actId="478"/>
          <ac:picMkLst>
            <pc:docMk/>
            <pc:sldMk cId="2797585003" sldId="275"/>
            <ac:picMk id="10" creationId="{1AD79E4A-C2D5-8771-7CD4-BA6B76776960}"/>
          </ac:picMkLst>
        </pc:picChg>
      </pc:sldChg>
      <pc:sldChg chg="addSp delSp modSp new mod ord">
        <pc:chgData name="gowtha k" userId="ed7ebd6042d1177f" providerId="LiveId" clId="{7B12D01D-C5D5-4A9F-BC03-7D181C9C8FB3}" dt="2025-08-17T08:26:52.877" v="2779"/>
        <pc:sldMkLst>
          <pc:docMk/>
          <pc:sldMk cId="139965090" sldId="276"/>
        </pc:sldMkLst>
        <pc:spChg chg="del">
          <ac:chgData name="gowtha k" userId="ed7ebd6042d1177f" providerId="LiveId" clId="{7B12D01D-C5D5-4A9F-BC03-7D181C9C8FB3}" dt="2025-08-17T06:08:35.525" v="2377" actId="478"/>
          <ac:spMkLst>
            <pc:docMk/>
            <pc:sldMk cId="139965090" sldId="276"/>
            <ac:spMk id="2" creationId="{6F9EB43B-5185-6D85-DF81-A074D08994BC}"/>
          </ac:spMkLst>
        </pc:spChg>
        <pc:spChg chg="mod">
          <ac:chgData name="gowtha k" userId="ed7ebd6042d1177f" providerId="LiveId" clId="{7B12D01D-C5D5-4A9F-BC03-7D181C9C8FB3}" dt="2025-08-17T06:22:36.805" v="2472" actId="14100"/>
          <ac:spMkLst>
            <pc:docMk/>
            <pc:sldMk cId="139965090" sldId="276"/>
            <ac:spMk id="3" creationId="{622E6721-9E9E-1449-9B4B-839BCB7F72B5}"/>
          </ac:spMkLst>
        </pc:spChg>
        <pc:spChg chg="del">
          <ac:chgData name="gowtha k" userId="ed7ebd6042d1177f" providerId="LiveId" clId="{7B12D01D-C5D5-4A9F-BC03-7D181C9C8FB3}" dt="2025-08-17T06:10:12.066" v="2389" actId="931"/>
          <ac:spMkLst>
            <pc:docMk/>
            <pc:sldMk cId="139965090" sldId="276"/>
            <ac:spMk id="4" creationId="{F865C37D-9322-2C27-110E-BC0555AD3739}"/>
          </ac:spMkLst>
        </pc:spChg>
        <pc:spChg chg="mod">
          <ac:chgData name="gowtha k" userId="ed7ebd6042d1177f" providerId="LiveId" clId="{7B12D01D-C5D5-4A9F-BC03-7D181C9C8FB3}" dt="2025-08-17T06:12:36.448" v="2435" actId="1076"/>
          <ac:spMkLst>
            <pc:docMk/>
            <pc:sldMk cId="139965090" sldId="276"/>
            <ac:spMk id="5" creationId="{C2F74441-33C9-AE3F-5D8B-D29FBB40F626}"/>
          </ac:spMkLst>
        </pc:spChg>
        <pc:spChg chg="mod">
          <ac:chgData name="gowtha k" userId="ed7ebd6042d1177f" providerId="LiveId" clId="{7B12D01D-C5D5-4A9F-BC03-7D181C9C8FB3}" dt="2025-08-17T06:11:57.712" v="2430" actId="12"/>
          <ac:spMkLst>
            <pc:docMk/>
            <pc:sldMk cId="139965090" sldId="276"/>
            <ac:spMk id="6" creationId="{1D53D3A3-E4D2-2390-5D46-84B4FC8B9997}"/>
          </ac:spMkLst>
        </pc:spChg>
        <pc:spChg chg="add mod">
          <ac:chgData name="gowtha k" userId="ed7ebd6042d1177f" providerId="LiveId" clId="{7B12D01D-C5D5-4A9F-BC03-7D181C9C8FB3}" dt="2025-08-17T06:14:08.330" v="2450" actId="14100"/>
          <ac:spMkLst>
            <pc:docMk/>
            <pc:sldMk cId="139965090" sldId="276"/>
            <ac:spMk id="9" creationId="{78540C69-E826-DD8C-9C91-580266E6913D}"/>
          </ac:spMkLst>
        </pc:spChg>
        <pc:spChg chg="add mod">
          <ac:chgData name="gowtha k" userId="ed7ebd6042d1177f" providerId="LiveId" clId="{7B12D01D-C5D5-4A9F-BC03-7D181C9C8FB3}" dt="2025-08-17T06:22:43.798" v="2473" actId="1076"/>
          <ac:spMkLst>
            <pc:docMk/>
            <pc:sldMk cId="139965090" sldId="276"/>
            <ac:spMk id="10" creationId="{AF15EF07-4186-98BF-6CA3-CD5056B053FA}"/>
          </ac:spMkLst>
        </pc:spChg>
        <pc:picChg chg="add mod">
          <ac:chgData name="gowtha k" userId="ed7ebd6042d1177f" providerId="LiveId" clId="{7B12D01D-C5D5-4A9F-BC03-7D181C9C8FB3}" dt="2025-08-17T06:12:44.975" v="2436" actId="1076"/>
          <ac:picMkLst>
            <pc:docMk/>
            <pc:sldMk cId="139965090" sldId="276"/>
            <ac:picMk id="8" creationId="{EEB7FF61-576D-B1F6-4972-459F57D9316A}"/>
          </ac:picMkLst>
        </pc:picChg>
      </pc:sldChg>
      <pc:sldChg chg="addSp delSp modSp new mod">
        <pc:chgData name="gowtha k" userId="ed7ebd6042d1177f" providerId="LiveId" clId="{7B12D01D-C5D5-4A9F-BC03-7D181C9C8FB3}" dt="2025-08-17T06:49:08.517" v="2681" actId="14100"/>
        <pc:sldMkLst>
          <pc:docMk/>
          <pc:sldMk cId="2516242558" sldId="277"/>
        </pc:sldMkLst>
        <pc:spChg chg="mod">
          <ac:chgData name="gowtha k" userId="ed7ebd6042d1177f" providerId="LiveId" clId="{7B12D01D-C5D5-4A9F-BC03-7D181C9C8FB3}" dt="2025-08-17T06:47:38.979" v="2676" actId="1076"/>
          <ac:spMkLst>
            <pc:docMk/>
            <pc:sldMk cId="2516242558" sldId="277"/>
            <ac:spMk id="2" creationId="{7C34A040-3F3E-0F5B-3180-66D30EAD214D}"/>
          </ac:spMkLst>
        </pc:spChg>
        <pc:spChg chg="del mod">
          <ac:chgData name="gowtha k" userId="ed7ebd6042d1177f" providerId="LiveId" clId="{7B12D01D-C5D5-4A9F-BC03-7D181C9C8FB3}" dt="2025-08-17T06:43:36.458" v="2576" actId="478"/>
          <ac:spMkLst>
            <pc:docMk/>
            <pc:sldMk cId="2516242558" sldId="277"/>
            <ac:spMk id="3" creationId="{CE7DCF32-03A7-A8E7-C51A-BF0DD315D013}"/>
          </ac:spMkLst>
        </pc:spChg>
        <pc:spChg chg="del">
          <ac:chgData name="gowtha k" userId="ed7ebd6042d1177f" providerId="LiveId" clId="{7B12D01D-C5D5-4A9F-BC03-7D181C9C8FB3}" dt="2025-08-17T06:43:19.098" v="2572" actId="478"/>
          <ac:spMkLst>
            <pc:docMk/>
            <pc:sldMk cId="2516242558" sldId="277"/>
            <ac:spMk id="4" creationId="{54D44D25-E5C6-7EC3-EC41-ED4692A5A09D}"/>
          </ac:spMkLst>
        </pc:spChg>
        <pc:spChg chg="del">
          <ac:chgData name="gowtha k" userId="ed7ebd6042d1177f" providerId="LiveId" clId="{7B12D01D-C5D5-4A9F-BC03-7D181C9C8FB3}" dt="2025-08-17T06:43:21.996" v="2573" actId="478"/>
          <ac:spMkLst>
            <pc:docMk/>
            <pc:sldMk cId="2516242558" sldId="277"/>
            <ac:spMk id="5" creationId="{7C57DCE6-7993-7265-FF71-F565A3BF25EC}"/>
          </ac:spMkLst>
        </pc:spChg>
        <pc:spChg chg="del">
          <ac:chgData name="gowtha k" userId="ed7ebd6042d1177f" providerId="LiveId" clId="{7B12D01D-C5D5-4A9F-BC03-7D181C9C8FB3}" dt="2025-08-17T06:43:24.628" v="2574" actId="478"/>
          <ac:spMkLst>
            <pc:docMk/>
            <pc:sldMk cId="2516242558" sldId="277"/>
            <ac:spMk id="6" creationId="{373D6E02-23D5-72AB-58B5-9EB2787F8299}"/>
          </ac:spMkLst>
        </pc:spChg>
        <pc:spChg chg="add del mod">
          <ac:chgData name="gowtha k" userId="ed7ebd6042d1177f" providerId="LiveId" clId="{7B12D01D-C5D5-4A9F-BC03-7D181C9C8FB3}" dt="2025-08-17T06:44:43.876" v="2649" actId="478"/>
          <ac:spMkLst>
            <pc:docMk/>
            <pc:sldMk cId="2516242558" sldId="277"/>
            <ac:spMk id="7" creationId="{1ED828E5-715E-C449-9FD8-51A98C940ED1}"/>
          </ac:spMkLst>
        </pc:spChg>
        <pc:spChg chg="add del mod">
          <ac:chgData name="gowtha k" userId="ed7ebd6042d1177f" providerId="LiveId" clId="{7B12D01D-C5D5-4A9F-BC03-7D181C9C8FB3}" dt="2025-08-17T06:47:21.568" v="2671" actId="478"/>
          <ac:spMkLst>
            <pc:docMk/>
            <pc:sldMk cId="2516242558" sldId="277"/>
            <ac:spMk id="8" creationId="{866B53CF-0775-5731-73C9-50F0336A02E3}"/>
          </ac:spMkLst>
        </pc:spChg>
        <pc:spChg chg="add del mod">
          <ac:chgData name="gowtha k" userId="ed7ebd6042d1177f" providerId="LiveId" clId="{7B12D01D-C5D5-4A9F-BC03-7D181C9C8FB3}" dt="2025-08-17T06:44:12.706" v="2648" actId="478"/>
          <ac:spMkLst>
            <pc:docMk/>
            <pc:sldMk cId="2516242558" sldId="277"/>
            <ac:spMk id="9" creationId="{5F7D9D46-A41C-4716-3F1B-9A3BCE237D95}"/>
          </ac:spMkLst>
        </pc:spChg>
        <pc:spChg chg="add mod">
          <ac:chgData name="gowtha k" userId="ed7ebd6042d1177f" providerId="LiveId" clId="{7B12D01D-C5D5-4A9F-BC03-7D181C9C8FB3}" dt="2025-08-17T06:49:08.517" v="2681" actId="14100"/>
          <ac:spMkLst>
            <pc:docMk/>
            <pc:sldMk cId="2516242558" sldId="277"/>
            <ac:spMk id="11" creationId="{C2F7E316-5D30-1441-8E42-E919D1C3FDC5}"/>
          </ac:spMkLst>
        </pc:spChg>
      </pc:sldChg>
      <pc:sldChg chg="addSp delSp modSp new mod">
        <pc:chgData name="gowtha k" userId="ed7ebd6042d1177f" providerId="LiveId" clId="{7B12D01D-C5D5-4A9F-BC03-7D181C9C8FB3}" dt="2025-08-17T06:54:54.299" v="2741" actId="1076"/>
        <pc:sldMkLst>
          <pc:docMk/>
          <pc:sldMk cId="2031144344" sldId="278"/>
        </pc:sldMkLst>
        <pc:spChg chg="del">
          <ac:chgData name="gowtha k" userId="ed7ebd6042d1177f" providerId="LiveId" clId="{7B12D01D-C5D5-4A9F-BC03-7D181C9C8FB3}" dt="2025-08-17T06:49:23.400" v="2683" actId="478"/>
          <ac:spMkLst>
            <pc:docMk/>
            <pc:sldMk cId="2031144344" sldId="278"/>
            <ac:spMk id="2" creationId="{F1B4A03A-C40D-0745-B64F-23C128DD0A44}"/>
          </ac:spMkLst>
        </pc:spChg>
        <pc:spChg chg="mod">
          <ac:chgData name="gowtha k" userId="ed7ebd6042d1177f" providerId="LiveId" clId="{7B12D01D-C5D5-4A9F-BC03-7D181C9C8FB3}" dt="2025-08-17T06:54:54.299" v="2741" actId="1076"/>
          <ac:spMkLst>
            <pc:docMk/>
            <pc:sldMk cId="2031144344" sldId="278"/>
            <ac:spMk id="3" creationId="{95122644-A2FC-9EA8-97BF-400A1390D1AB}"/>
          </ac:spMkLst>
        </pc:spChg>
        <pc:spChg chg="del">
          <ac:chgData name="gowtha k" userId="ed7ebd6042d1177f" providerId="LiveId" clId="{7B12D01D-C5D5-4A9F-BC03-7D181C9C8FB3}" dt="2025-08-17T06:50:27.316" v="2706"/>
          <ac:spMkLst>
            <pc:docMk/>
            <pc:sldMk cId="2031144344" sldId="278"/>
            <ac:spMk id="4" creationId="{5063BE1E-1CF4-AFB7-0E8C-980B593CB01F}"/>
          </ac:spMkLst>
        </pc:spChg>
        <pc:spChg chg="del">
          <ac:chgData name="gowtha k" userId="ed7ebd6042d1177f" providerId="LiveId" clId="{7B12D01D-C5D5-4A9F-BC03-7D181C9C8FB3}" dt="2025-08-17T06:50:30.570" v="2707" actId="478"/>
          <ac:spMkLst>
            <pc:docMk/>
            <pc:sldMk cId="2031144344" sldId="278"/>
            <ac:spMk id="5" creationId="{54ECA538-6E5B-F8C9-C45D-ECC151F13963}"/>
          </ac:spMkLst>
        </pc:spChg>
        <pc:spChg chg="del">
          <ac:chgData name="gowtha k" userId="ed7ebd6042d1177f" providerId="LiveId" clId="{7B12D01D-C5D5-4A9F-BC03-7D181C9C8FB3}" dt="2025-08-17T06:50:33.710" v="2708" actId="478"/>
          <ac:spMkLst>
            <pc:docMk/>
            <pc:sldMk cId="2031144344" sldId="278"/>
            <ac:spMk id="6" creationId="{1FEF2640-8D98-47AA-A647-18D6F0CCD623}"/>
          </ac:spMkLst>
        </pc:spChg>
        <pc:spChg chg="add mod">
          <ac:chgData name="gowtha k" userId="ed7ebd6042d1177f" providerId="LiveId" clId="{7B12D01D-C5D5-4A9F-BC03-7D181C9C8FB3}" dt="2025-08-17T06:54:48.426" v="2740" actId="1076"/>
          <ac:spMkLst>
            <pc:docMk/>
            <pc:sldMk cId="2031144344" sldId="278"/>
            <ac:spMk id="7" creationId="{11D5B6EE-65FE-503E-BB50-9D512339C8AE}"/>
          </ac:spMkLst>
        </pc:spChg>
      </pc:sldChg>
      <pc:sldChg chg="delSp modSp new mod">
        <pc:chgData name="gowtha k" userId="ed7ebd6042d1177f" providerId="LiveId" clId="{7B12D01D-C5D5-4A9F-BC03-7D181C9C8FB3}" dt="2025-08-17T06:58:17.771" v="2773" actId="14100"/>
        <pc:sldMkLst>
          <pc:docMk/>
          <pc:sldMk cId="1639162418" sldId="279"/>
        </pc:sldMkLst>
        <pc:spChg chg="del">
          <ac:chgData name="gowtha k" userId="ed7ebd6042d1177f" providerId="LiveId" clId="{7B12D01D-C5D5-4A9F-BC03-7D181C9C8FB3}" dt="2025-08-17T06:55:29.343" v="2743" actId="478"/>
          <ac:spMkLst>
            <pc:docMk/>
            <pc:sldMk cId="1639162418" sldId="279"/>
            <ac:spMk id="2" creationId="{7B95C011-738A-6EA0-52EB-C204EB95FADF}"/>
          </ac:spMkLst>
        </pc:spChg>
        <pc:spChg chg="mod">
          <ac:chgData name="gowtha k" userId="ed7ebd6042d1177f" providerId="LiveId" clId="{7B12D01D-C5D5-4A9F-BC03-7D181C9C8FB3}" dt="2025-08-17T06:56:28.863" v="2755" actId="20577"/>
          <ac:spMkLst>
            <pc:docMk/>
            <pc:sldMk cId="1639162418" sldId="279"/>
            <ac:spMk id="3" creationId="{7691AA80-4A30-8A59-9500-C49504758E1D}"/>
          </ac:spMkLst>
        </pc:spChg>
        <pc:spChg chg="mod">
          <ac:chgData name="gowtha k" userId="ed7ebd6042d1177f" providerId="LiveId" clId="{7B12D01D-C5D5-4A9F-BC03-7D181C9C8FB3}" dt="2025-08-17T06:58:17.771" v="2773" actId="14100"/>
          <ac:spMkLst>
            <pc:docMk/>
            <pc:sldMk cId="1639162418" sldId="279"/>
            <ac:spMk id="4" creationId="{25D3AA92-418C-978F-FEE3-A272883E80C4}"/>
          </ac:spMkLst>
        </pc:spChg>
        <pc:spChg chg="del">
          <ac:chgData name="gowtha k" userId="ed7ebd6042d1177f" providerId="LiveId" clId="{7B12D01D-C5D5-4A9F-BC03-7D181C9C8FB3}" dt="2025-08-17T06:55:36.316" v="2745" actId="478"/>
          <ac:spMkLst>
            <pc:docMk/>
            <pc:sldMk cId="1639162418" sldId="279"/>
            <ac:spMk id="5" creationId="{EEA56A71-F19A-F128-EE9C-02EAC9DF817D}"/>
          </ac:spMkLst>
        </pc:spChg>
        <pc:spChg chg="del">
          <ac:chgData name="gowtha k" userId="ed7ebd6042d1177f" providerId="LiveId" clId="{7B12D01D-C5D5-4A9F-BC03-7D181C9C8FB3}" dt="2025-08-17T06:55:39.612" v="2746" actId="478"/>
          <ac:spMkLst>
            <pc:docMk/>
            <pc:sldMk cId="1639162418" sldId="279"/>
            <ac:spMk id="6" creationId="{2F6843D1-16AF-1F7F-176A-289F9B616C0B}"/>
          </ac:spMkLst>
        </pc:spChg>
      </pc:sldChg>
      <pc:sldChg chg="addSp delSp modSp new mod">
        <pc:chgData name="gowtha k" userId="ed7ebd6042d1177f" providerId="LiveId" clId="{7B12D01D-C5D5-4A9F-BC03-7D181C9C8FB3}" dt="2025-08-17T16:19:05.143" v="2860" actId="1076"/>
        <pc:sldMkLst>
          <pc:docMk/>
          <pc:sldMk cId="2442641514" sldId="280"/>
        </pc:sldMkLst>
        <pc:spChg chg="mod">
          <ac:chgData name="gowtha k" userId="ed7ebd6042d1177f" providerId="LiveId" clId="{7B12D01D-C5D5-4A9F-BC03-7D181C9C8FB3}" dt="2025-08-17T16:18:00.610" v="2846" actId="1076"/>
          <ac:spMkLst>
            <pc:docMk/>
            <pc:sldMk cId="2442641514" sldId="280"/>
            <ac:spMk id="2" creationId="{6EF913DD-7855-47E0-C8D2-0A3B59A793D1}"/>
          </ac:spMkLst>
        </pc:spChg>
        <pc:spChg chg="mod">
          <ac:chgData name="gowtha k" userId="ed7ebd6042d1177f" providerId="LiveId" clId="{7B12D01D-C5D5-4A9F-BC03-7D181C9C8FB3}" dt="2025-08-17T16:19:05.143" v="2860" actId="1076"/>
          <ac:spMkLst>
            <pc:docMk/>
            <pc:sldMk cId="2442641514" sldId="280"/>
            <ac:spMk id="3" creationId="{83C82C85-E346-734C-6913-71DE0B9A8885}"/>
          </ac:spMkLst>
        </pc:spChg>
        <pc:spChg chg="del">
          <ac:chgData name="gowtha k" userId="ed7ebd6042d1177f" providerId="LiveId" clId="{7B12D01D-C5D5-4A9F-BC03-7D181C9C8FB3}" dt="2025-08-17T16:16:28.669" v="2826" actId="931"/>
          <ac:spMkLst>
            <pc:docMk/>
            <pc:sldMk cId="2442641514" sldId="280"/>
            <ac:spMk id="4" creationId="{F5582C25-3FB6-AF66-7E78-1CD718BC07C0}"/>
          </ac:spMkLst>
        </pc:spChg>
        <pc:spChg chg="del">
          <ac:chgData name="gowtha k" userId="ed7ebd6042d1177f" providerId="LiveId" clId="{7B12D01D-C5D5-4A9F-BC03-7D181C9C8FB3}" dt="2025-08-17T16:16:36.937" v="2829" actId="478"/>
          <ac:spMkLst>
            <pc:docMk/>
            <pc:sldMk cId="2442641514" sldId="280"/>
            <ac:spMk id="5" creationId="{746C868F-F358-AD92-1DC8-E737427DF321}"/>
          </ac:spMkLst>
        </pc:spChg>
        <pc:spChg chg="del">
          <ac:chgData name="gowtha k" userId="ed7ebd6042d1177f" providerId="LiveId" clId="{7B12D01D-C5D5-4A9F-BC03-7D181C9C8FB3}" dt="2025-08-17T16:16:40.175" v="2830" actId="478"/>
          <ac:spMkLst>
            <pc:docMk/>
            <pc:sldMk cId="2442641514" sldId="280"/>
            <ac:spMk id="6" creationId="{0A11EA3D-9D34-D7C0-AA8A-64D1B5FFF9A7}"/>
          </ac:spMkLst>
        </pc:spChg>
        <pc:picChg chg="add mod">
          <ac:chgData name="gowtha k" userId="ed7ebd6042d1177f" providerId="LiveId" clId="{7B12D01D-C5D5-4A9F-BC03-7D181C9C8FB3}" dt="2025-08-17T16:19:00.997" v="2859" actId="14100"/>
          <ac:picMkLst>
            <pc:docMk/>
            <pc:sldMk cId="2442641514" sldId="280"/>
            <ac:picMk id="8" creationId="{C4F00D22-5CCC-D5F0-DA2A-1ECB7DC093DE}"/>
          </ac:picMkLst>
        </pc:picChg>
      </pc:sldChg>
    </pc:docChg>
  </pc:docChgLst>
  <pc:docChgLst>
    <pc:chgData name="gowtha k" userId="ed7ebd6042d1177f" providerId="LiveId" clId="{7C6FDD76-8648-4AC1-9BD6-FAD96480B516}"/>
    <pc:docChg chg="modSld">
      <pc:chgData name="gowtha k" userId="ed7ebd6042d1177f" providerId="LiveId" clId="{7C6FDD76-8648-4AC1-9BD6-FAD96480B516}" dt="2025-08-18T06:17:43.172" v="6" actId="20577"/>
      <pc:docMkLst>
        <pc:docMk/>
      </pc:docMkLst>
      <pc:sldChg chg="modSp mod">
        <pc:chgData name="gowtha k" userId="ed7ebd6042d1177f" providerId="LiveId" clId="{7C6FDD76-8648-4AC1-9BD6-FAD96480B516}" dt="2025-08-18T06:17:43.172" v="6" actId="20577"/>
        <pc:sldMkLst>
          <pc:docMk/>
          <pc:sldMk cId="2319008331" sldId="260"/>
        </pc:sldMkLst>
        <pc:spChg chg="mod">
          <ac:chgData name="gowtha k" userId="ed7ebd6042d1177f" providerId="LiveId" clId="{7C6FDD76-8648-4AC1-9BD6-FAD96480B516}" dt="2025-08-18T06:17:43.172" v="6" actId="20577"/>
          <ac:spMkLst>
            <pc:docMk/>
            <pc:sldMk cId="2319008331" sldId="260"/>
            <ac:spMk id="3" creationId="{FC96A1DD-1845-4F88-2A09-4DB0D7833890}"/>
          </ac:spMkLst>
        </pc:spChg>
      </pc:sldChg>
      <pc:sldChg chg="modSp mod">
        <pc:chgData name="gowtha k" userId="ed7ebd6042d1177f" providerId="LiveId" clId="{7C6FDD76-8648-4AC1-9BD6-FAD96480B516}" dt="2025-08-18T06:17:26.878" v="2" actId="20577"/>
        <pc:sldMkLst>
          <pc:docMk/>
          <pc:sldMk cId="841906924" sldId="263"/>
        </pc:sldMkLst>
        <pc:spChg chg="mod">
          <ac:chgData name="gowtha k" userId="ed7ebd6042d1177f" providerId="LiveId" clId="{7C6FDD76-8648-4AC1-9BD6-FAD96480B516}" dt="2025-08-18T06:17:26.878" v="2" actId="20577"/>
          <ac:spMkLst>
            <pc:docMk/>
            <pc:sldMk cId="841906924" sldId="263"/>
            <ac:spMk id="3" creationId="{EE7C3860-052D-893E-61D5-F843311894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EF00-D1E0-4BBB-B505-A4B52608FD21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509E-7F09-45CE-A446-B9A1CF610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7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2509E-7F09-45CE-A446-B9A1CF610F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1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9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0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6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5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0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3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7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078689-9C05-4B6C-ACCA-991222066B3C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  <p:sldLayoutId id="2147484208" r:id="rId16"/>
    <p:sldLayoutId id="21474842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E812-01D0-3C7C-97BF-EE983F75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4" y="390832"/>
            <a:ext cx="10018713" cy="1752599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Felix Titling" panose="04060505060202020A04" pitchFamily="82" charset="0"/>
              </a:rPr>
              <a:t>Student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7BF3-358D-C117-386E-730E286B6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0985" y="2446164"/>
            <a:ext cx="8758989" cy="12364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Factors Influencing Student Scores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D5B3-AD48-9E5B-FB63-E01D6DFE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235939"/>
            <a:ext cx="5918302" cy="20456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 Name               : </a:t>
            </a:r>
            <a:r>
              <a:rPr lang="en-US" sz="2800" dirty="0" err="1"/>
              <a:t>Gowtham.K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Batch Name  : Data Science &amp; Data Analysis</a:t>
            </a:r>
          </a:p>
          <a:p>
            <a:pPr marL="0" indent="0">
              <a:buNone/>
            </a:pPr>
            <a:r>
              <a:rPr lang="en-US" sz="2800" dirty="0"/>
              <a:t> Guided By       : </a:t>
            </a:r>
          </a:p>
          <a:p>
            <a:pPr marL="0" indent="0">
              <a:buNone/>
            </a:pPr>
            <a:r>
              <a:rPr lang="en-US" sz="2800" dirty="0"/>
              <a:t> Date                 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61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2F85-3EF1-58EE-3617-D8209E2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2" y="322006"/>
            <a:ext cx="5396176" cy="8578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4C9B-7FFD-44CC-2167-C4412165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960" y="1258528"/>
            <a:ext cx="3193903" cy="491595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T-TESTING:</a:t>
            </a:r>
          </a:p>
        </p:txBody>
      </p:sp>
      <p:pic>
        <p:nvPicPr>
          <p:cNvPr id="8" name="Content Placeholder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FAE5B28-FFA3-17ED-D83E-498BD2240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42" y="3429000"/>
            <a:ext cx="4894262" cy="24013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873BF-AAE6-8DEE-084C-0B57C55CA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1991" y="3332051"/>
            <a:ext cx="1821061" cy="450911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38437-3933-A506-5914-79110788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1990" y="3706761"/>
            <a:ext cx="5176215" cy="3028336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TWO-SAMPLE T-TEST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COMPARING MALE AND FEMALE MATH SCORE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FAR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0.05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REJECT HYPOTHESIS MEAN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DIFFERENCE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MATH SCORES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EE421B-D553-9D21-3291-55742AB79094}"/>
              </a:ext>
            </a:extLst>
          </p:cNvPr>
          <p:cNvSpPr txBox="1">
            <a:spLocks/>
          </p:cNvSpPr>
          <p:nvPr/>
        </p:nvSpPr>
        <p:spPr>
          <a:xfrm>
            <a:off x="1800960" y="1809098"/>
            <a:ext cx="9820769" cy="1192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compare two sets of scores: reading and writing. It checks if the difference between the two sets is statistically significant by calculating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t-statistic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6721-9E9E-1449-9B4B-839BCB7F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773" y="269295"/>
            <a:ext cx="4075169" cy="735968"/>
          </a:xfrm>
        </p:spPr>
        <p:txBody>
          <a:bodyPr/>
          <a:lstStyle/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TWO-SAMPEL Z-TEST</a:t>
            </a:r>
          </a:p>
        </p:txBody>
      </p:sp>
      <p:pic>
        <p:nvPicPr>
          <p:cNvPr id="8" name="Content Placeholder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EB7FF61-576D-B1F6-4972-459F57D93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2" y="2938463"/>
            <a:ext cx="4894262" cy="30002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74441-33C9-AE3F-5D8B-D29FBB40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759074"/>
            <a:ext cx="4622537" cy="57626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3D3A3-E4D2-2390-5D46-84B4FC8B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325336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STUDENTS HAVE NOTICEABLY DIFFERENT AVERAGE MATH SCORES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Z-STATISTIC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(5.38)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SHOWS THE DIFFERENCE IS STRONG AND UNLIKELY DUE TO CHANCE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(7.31e-08)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FAR BELOW 0.05,MEANING THE DIFFERENCE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 (NO DIFFERENCE) IS REJECTED WITH HIGH CONFIDENCE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8540C69-E826-DD8C-9C91-580266E6913D}"/>
              </a:ext>
            </a:extLst>
          </p:cNvPr>
          <p:cNvSpPr txBox="1">
            <a:spLocks/>
          </p:cNvSpPr>
          <p:nvPr/>
        </p:nvSpPr>
        <p:spPr>
          <a:xfrm>
            <a:off x="2097094" y="845557"/>
            <a:ext cx="8292902" cy="180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F15EF07-4186-98BF-6CA3-CD5056B0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04" y="1279493"/>
            <a:ext cx="98743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two-sample z-test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compare the math scores of male and female students. The code first separates the math scores for each gender, then uses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z-statistic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96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1E49-55F2-968D-092A-B1C5E631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431" y="104516"/>
            <a:ext cx="6003609" cy="7975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ED3A-2E8B-6BA3-EBA8-9A1FCA36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5040" y="1002405"/>
            <a:ext cx="9733280" cy="17534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</a:rPr>
              <a:t> 			This is a histogram showing the distribution of student math scores. The x-axis represents the student math  score, and the y-axis shows the number of students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4BD582-A5D2-AA63-0CD5-4BE2FCC078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63" y="3180444"/>
            <a:ext cx="4769883" cy="3274011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F494D3-B482-DA6E-C4BE-8FF1EF991B0A}"/>
              </a:ext>
            </a:extLst>
          </p:cNvPr>
          <p:cNvSpPr txBox="1">
            <a:spLocks/>
          </p:cNvSpPr>
          <p:nvPr/>
        </p:nvSpPr>
        <p:spPr>
          <a:xfrm>
            <a:off x="7674187" y="2956560"/>
            <a:ext cx="4405100" cy="3497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Most Of Student Between 60 To 80 In Math Score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Few Student Scored Below 40 or Above 80 ,In The Middle Range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Student 0 To 20 That Is Extremely Low Performance In Math Score To Need For Special Learning In Math Score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9373-8BA2-47ED-5A3E-4B4AC041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119" y="285197"/>
            <a:ext cx="5884572" cy="627775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Reading Score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Content Placeholder 7" descr="A graph of a student reading score&#10;&#10;AI-generated content may be incorrect.">
            <a:extLst>
              <a:ext uri="{FF2B5EF4-FFF2-40B4-BE49-F238E27FC236}">
                <a16:creationId xmlns:a16="http://schemas.microsoft.com/office/drawing/2014/main" id="{894EBDDB-E8E0-376B-8BFA-51C10C6C4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85" y="2387600"/>
            <a:ext cx="4236720" cy="39550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B63E2-E360-7856-248A-ADCE53FE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3205" y="2227898"/>
            <a:ext cx="2037915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4E15C-E277-EBED-4F60-D17F12B5A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3205" y="2840355"/>
            <a:ext cx="4895056" cy="34385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MOST OF STUDENT SCORED BETWEEN 70 TO 80 IN READING SOCRE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FEW STUDENT SCORED BELOW 50 OR ABOVE 80, IN THE MIDDLE RANGE OF READING SCORE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STUDENT BELOW 40 THAT IS EXTREMELY LOW PERFORMANCE IN READING 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DA53AC4-89DE-474B-5EB7-D8751413878A}"/>
              </a:ext>
            </a:extLst>
          </p:cNvPr>
          <p:cNvSpPr txBox="1">
            <a:spLocks/>
          </p:cNvSpPr>
          <p:nvPr/>
        </p:nvSpPr>
        <p:spPr>
          <a:xfrm>
            <a:off x="2361365" y="949167"/>
            <a:ext cx="886543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9D3725B-58B9-5B22-5B56-6989E4C556F5}"/>
              </a:ext>
            </a:extLst>
          </p:cNvPr>
          <p:cNvSpPr txBox="1">
            <a:spLocks/>
          </p:cNvSpPr>
          <p:nvPr/>
        </p:nvSpPr>
        <p:spPr>
          <a:xfrm>
            <a:off x="2381685" y="1031160"/>
            <a:ext cx="9436576" cy="1176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		This is a histogram showing the distribution of student reading scores. The x-axis represents the student reading score, and the y-axis shows the number of students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50458D-D4B6-B984-9AD8-0A1DABDA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3119" y="220133"/>
            <a:ext cx="226576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539EF4B6-9DEB-0DCC-2FFB-2791BC4FA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20" y="2389294"/>
            <a:ext cx="4723175" cy="364093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E921B8-5AA2-9676-20B2-1DE9DFBE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6" y="2336800"/>
            <a:ext cx="2068674" cy="4572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769DCB-9E49-3358-73FA-A20B4A6A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6" y="2794000"/>
            <a:ext cx="5248753" cy="39217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OF THE PERENT  ASSOCIATE'S DEGREE (22.2%) MAKEUP ALMOST HA;F OF THR STUDENT'S PARENTAL EDUCATION LEVELS COMBINED 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BACHELOR'S DEGREE(11.8%) IS LESS COMMON,AND MASTER'S DEGREE(5.9%) IS THE LEAST COMMON PARENTAL LEVEL EDUCATION LEVEL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5681C5A-5413-6540-96DD-952079F2E5BD}"/>
              </a:ext>
            </a:extLst>
          </p:cNvPr>
          <p:cNvSpPr txBox="1">
            <a:spLocks/>
          </p:cNvSpPr>
          <p:nvPr/>
        </p:nvSpPr>
        <p:spPr>
          <a:xfrm>
            <a:off x="2665886" y="982001"/>
            <a:ext cx="206867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1228D02-65A6-1765-755A-A142F94827B5}"/>
              </a:ext>
            </a:extLst>
          </p:cNvPr>
          <p:cNvSpPr txBox="1">
            <a:spLocks/>
          </p:cNvSpPr>
          <p:nvPr/>
        </p:nvSpPr>
        <p:spPr>
          <a:xfrm>
            <a:off x="2087641" y="982001"/>
            <a:ext cx="9769078" cy="166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This is a pie chart titled "Parental Level of Education count," which shows the distribution of the highest  level  of  education  attained  by a student's parent(s).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D8CE-9E28-C132-7B7D-E140B94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9753" y="169994"/>
            <a:ext cx="401642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</a:p>
        </p:txBody>
      </p:sp>
      <p:pic>
        <p:nvPicPr>
          <p:cNvPr id="8" name="Content Placeholder 7" descr="A graph of scatter plot&#10;&#10;AI-generated content may be incorrect.">
            <a:extLst>
              <a:ext uri="{FF2B5EF4-FFF2-40B4-BE49-F238E27FC236}">
                <a16:creationId xmlns:a16="http://schemas.microsoft.com/office/drawing/2014/main" id="{EE58D10C-9FBB-8F54-1DC0-D64EB2C8F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749390"/>
            <a:ext cx="4894262" cy="31942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5489-18B3-B607-649E-45DEBB820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84780"/>
            <a:ext cx="2060313" cy="46958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0E4A8-CF73-8B9B-5373-0626786A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154362"/>
            <a:ext cx="5269073" cy="327205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SCATTER PLOT OF READING SCORE VS MATH SCORE BY GENDER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READING SCORE INCREASE, MATH SCORE ALSO TEND TO INCREASE FOR BOTH GENDERS.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FALL BETWEEN READING SCORE OF 50-90 AND MATH SCORE ALSO 50-90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COMMON PERFORMANCE RANGE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5A23DE5-26E4-F4CE-939A-FF0122B4ACDA}"/>
              </a:ext>
            </a:extLst>
          </p:cNvPr>
          <p:cNvSpPr txBox="1">
            <a:spLocks/>
          </p:cNvSpPr>
          <p:nvPr/>
        </p:nvSpPr>
        <p:spPr>
          <a:xfrm>
            <a:off x="2052320" y="1342310"/>
            <a:ext cx="9824720" cy="927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Scatter plot showing the relationship between students' math scores and reading scores, with a distinction made for gender.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1EBB22-3451-B0FB-F6F0-E9D28681AED8}"/>
              </a:ext>
            </a:extLst>
          </p:cNvPr>
          <p:cNvSpPr txBox="1">
            <a:spLocks/>
          </p:cNvSpPr>
          <p:nvPr/>
        </p:nvSpPr>
        <p:spPr>
          <a:xfrm>
            <a:off x="1955010" y="778351"/>
            <a:ext cx="30233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</a:p>
        </p:txBody>
      </p:sp>
    </p:spTree>
    <p:extLst>
      <p:ext uri="{BB962C8B-B14F-4D97-AF65-F5344CB8AC3E}">
        <p14:creationId xmlns:p14="http://schemas.microsoft.com/office/powerpoint/2010/main" val="13694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2891-C022-632D-D432-528BB2E2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664" y="136458"/>
            <a:ext cx="301318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pic>
        <p:nvPicPr>
          <p:cNvPr id="8" name="Content Placeholder 7" descr="A graph of scatter plot&#10;&#10;AI-generated content may be incorrect.">
            <a:extLst>
              <a:ext uri="{FF2B5EF4-FFF2-40B4-BE49-F238E27FC236}">
                <a16:creationId xmlns:a16="http://schemas.microsoft.com/office/drawing/2014/main" id="{5BEAB311-EC33-0D89-4EC3-1A805631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1" y="2280654"/>
            <a:ext cx="4976494" cy="33378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91E3-3172-70A5-4C91-80BCA39A3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9370" y="2055892"/>
            <a:ext cx="462253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21DE-9CC1-CAE4-15B3-5DF58261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9370" y="2632154"/>
            <a:ext cx="5258913" cy="3681305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WITH HIGHER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SCORES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ALSO HAVE HIGHER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SCORES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STUDENTS (ORANGE) TEND TO CLUSTER SLIGHTLY HIGHER IN MATH SCORE COMPERS TO FEMALE AT SIMILAR WRITING SCORES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STUDENT SCORE BETWEEN 40-100 IN BOTH WRITING AND MATH,STUDENT IN THE LOW-SCORE RANGE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STUDENT HAVE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MATH SCORES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0CD170-7DBC-A13B-E5DD-9A37C70FF181}"/>
              </a:ext>
            </a:extLst>
          </p:cNvPr>
          <p:cNvSpPr txBox="1">
            <a:spLocks/>
          </p:cNvSpPr>
          <p:nvPr/>
        </p:nvSpPr>
        <p:spPr>
          <a:xfrm>
            <a:off x="2194560" y="888470"/>
            <a:ext cx="9683723" cy="1392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 is a scatter plot showing the relationship between students' writing scores and math scores, with data points separated by gender.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A7A4-FCA8-8C95-687F-B5BC12E1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0338" y="230293"/>
            <a:ext cx="476070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graph showing the heatmap&#10;&#10;AI-generated content may be incorrect.">
            <a:extLst>
              <a:ext uri="{FF2B5EF4-FFF2-40B4-BE49-F238E27FC236}">
                <a16:creationId xmlns:a16="http://schemas.microsoft.com/office/drawing/2014/main" id="{A4906C01-2505-037C-292A-CE01BEFCD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2550545"/>
            <a:ext cx="4478215" cy="36368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4D1B9-0CEC-0D44-1874-90DB12FF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4087" y="2550545"/>
            <a:ext cx="4622537" cy="40862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864F0-86E8-475A-5F3F-4D90ED35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046" y="2959167"/>
            <a:ext cx="5016874" cy="348664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CORRELATION HEATMAP TO REPRESENT TO THREE SCORES ARE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POSITIVELY CORRELATED (ABOVE 0.80)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SCORES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RELATIONSHIP(0.95)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SLIGHTLY LOWER CORRELATION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(0.82) AND WRITING (0.80) COMPARED TO INTERRELATION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4A35F-245F-5193-776D-6ED7171E4F9C}"/>
              </a:ext>
            </a:extLst>
          </p:cNvPr>
          <p:cNvSpPr txBox="1">
            <a:spLocks/>
          </p:cNvSpPr>
          <p:nvPr/>
        </p:nvSpPr>
        <p:spPr>
          <a:xfrm>
            <a:off x="2017102" y="1069023"/>
            <a:ext cx="9548233" cy="853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correlation heatmap that shows the relationships between three different scores: Math Score, Reading Score, and Writing Score.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8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0B7C-9BCB-2CB8-6BA4-F193676A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682" y="116841"/>
            <a:ext cx="5810569" cy="8077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MULTIVARIET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BA9-5761-8947-2819-F5E063C9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931387"/>
            <a:ext cx="4607188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PLOT:</a:t>
            </a:r>
          </a:p>
        </p:txBody>
      </p:sp>
      <p:pic>
        <p:nvPicPr>
          <p:cNvPr id="8" name="Content Placeholder 7" descr="A diagram of a violin plot with blue and orange color&#10;&#10;AI-generated content may be incorrect.">
            <a:extLst>
              <a:ext uri="{FF2B5EF4-FFF2-40B4-BE49-F238E27FC236}">
                <a16:creationId xmlns:a16="http://schemas.microsoft.com/office/drawing/2014/main" id="{5AA3B84F-FD2D-C7A3-40CD-CE5B28BA8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0" y="2788602"/>
            <a:ext cx="4034370" cy="325850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7F1D-77EC-D8F3-501A-CC56D9DF5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56830" y="1557100"/>
            <a:ext cx="9746193" cy="883048"/>
          </a:xfrm>
        </p:spPr>
        <p:txBody>
          <a:bodyPr/>
          <a:lstStyle/>
          <a:p>
            <a:pPr algn="just"/>
            <a:r>
              <a:rPr lang="en-US" dirty="0"/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plot with hue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displays the distribution of writing scores based on two variables: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Lunch type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8F6E-3314-5695-1F22-A469B0BAE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5433" y="3243261"/>
            <a:ext cx="5397767" cy="34978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 TO STUDENT WITH STANDARD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BASE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WITH STANDARD LUNCH GEMERALLY HAVE HIGHER WRITING SCORES THEN THOSE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FREE/REDUCED LUNCH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WRITING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HIGHER FOR STANDARD LUNCH STUDENTS 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GENDERS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6D240C-C031-9D02-5462-481370BC6032}"/>
              </a:ext>
            </a:extLst>
          </p:cNvPr>
          <p:cNvSpPr txBox="1">
            <a:spLocks/>
          </p:cNvSpPr>
          <p:nvPr/>
        </p:nvSpPr>
        <p:spPr>
          <a:xfrm>
            <a:off x="6096000" y="2666999"/>
            <a:ext cx="178816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81484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8E8E-2D98-6CC9-5AC0-C0F6B43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3963" y="179493"/>
            <a:ext cx="3604074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graph with blue dots&#10;&#10;AI-generated content may be incorrect.">
            <a:extLst>
              <a:ext uri="{FF2B5EF4-FFF2-40B4-BE49-F238E27FC236}">
                <a16:creationId xmlns:a16="http://schemas.microsoft.com/office/drawing/2014/main" id="{7F2AEBE4-E8D4-2F6C-C1D9-B8DD4F182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479040"/>
            <a:ext cx="3992880" cy="3778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4B8E5-A24D-246E-4D66-DDE8A7B0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386224"/>
            <a:ext cx="1802037" cy="38020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08536-BD0A-1843-ED4F-3FE40132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32470"/>
            <a:ext cx="5242560" cy="357849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MATH,READING,AND WRITING SCORES ARE ALL CLOSELY RELATED TO HIGH DCORES IN ONE SUBJECT OFTEN MEAN HIGH SCORES IN THE OTHERS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STUDETN ARE CONCENTRATE IN THE UPPER RANGE (70-100) ACROSS ALL THREE SUBJECTS</a:t>
            </a:r>
          </a:p>
          <a:p>
            <a:endParaRPr lang="en-IN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BA283F-C207-14CB-14BB-12363AEB7F2C}"/>
              </a:ext>
            </a:extLst>
          </p:cNvPr>
          <p:cNvSpPr txBox="1">
            <a:spLocks/>
          </p:cNvSpPr>
          <p:nvPr/>
        </p:nvSpPr>
        <p:spPr>
          <a:xfrm>
            <a:off x="2145123" y="1002982"/>
            <a:ext cx="8845933" cy="886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7FE138-7604-6AC6-5BD3-131BB82E3EF8}"/>
              </a:ext>
            </a:extLst>
          </p:cNvPr>
          <p:cNvSpPr txBox="1">
            <a:spLocks/>
          </p:cNvSpPr>
          <p:nvPr/>
        </p:nvSpPr>
        <p:spPr>
          <a:xfrm>
            <a:off x="1950720" y="1165806"/>
            <a:ext cx="9479280" cy="82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3D scatter plot showing the relationship between students' scores in three subjects: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Math, Reading, and Writing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3163-EB64-5744-D3A5-D963F2F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538479"/>
            <a:ext cx="7361022" cy="94192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BDBF8-FD7C-22A6-1875-BE7C9E78E9B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06233" y="1917565"/>
            <a:ext cx="1003712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 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		            	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 dataset of student performance and identify key factors that influence academic scores.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latin typeface="Arial" panose="020B0604020202020204" pitchFamily="34" charset="0"/>
              </a:rPr>
              <a:t>         	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explores the relationship between various demographic and social factors and student performance in Math, Reading and Writing Scores.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4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4A48-89C5-F208-BCCD-1A6DB612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802" y="226378"/>
            <a:ext cx="396283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GROUPED BAR PLOT</a:t>
            </a:r>
          </a:p>
        </p:txBody>
      </p:sp>
      <p:pic>
        <p:nvPicPr>
          <p:cNvPr id="8" name="Content Placeholder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4639CE0-414C-CBEC-3B88-73C973646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1" y="2844800"/>
            <a:ext cx="4226560" cy="32105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48ED7-C561-99EB-6800-6830FF98B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3647" y="2844799"/>
            <a:ext cx="1785993" cy="39846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18CBD-3775-E0E2-E028-F39F3B56D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8561" y="3335336"/>
            <a:ext cx="5244462" cy="295370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ASSOCAIATE'S DEGREE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COLLEGE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TOP EDUCATION LEVELS FOR BOTH MALE AND FEMALE STUDENT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PARENTAL EDUCATION LEVELS FALL BEWTWEEN SOME HIGH SCHOOL AND ASSOCIATE DEGREE, WITH FEWER AT THE EXTREMES (LOW OR HIGH).</a:t>
            </a:r>
          </a:p>
          <a:p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6D4774A-9515-11F3-5B5E-5ABB2DEC87B4}"/>
              </a:ext>
            </a:extLst>
          </p:cNvPr>
          <p:cNvSpPr txBox="1">
            <a:spLocks/>
          </p:cNvSpPr>
          <p:nvPr/>
        </p:nvSpPr>
        <p:spPr>
          <a:xfrm>
            <a:off x="1914047" y="934720"/>
            <a:ext cx="9588976" cy="1818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This is a grouped bar chart , titled "Parental Level of Education count," which shows the number of male and female students categorized by their parents' highest level of education</a:t>
            </a:r>
            <a:r>
              <a:rPr lang="en-US" dirty="0"/>
              <a:t>.</a:t>
            </a:r>
            <a:endParaRPr lang="en-IN" dirty="0"/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040-3F3E-0F5B-3180-66D30EA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92" y="159774"/>
            <a:ext cx="8229091" cy="7988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RECOMMENDARION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7E316-5D30-1441-8E42-E919D1C3FDC5}"/>
              </a:ext>
            </a:extLst>
          </p:cNvPr>
          <p:cNvSpPr txBox="1"/>
          <p:nvPr/>
        </p:nvSpPr>
        <p:spPr>
          <a:xfrm>
            <a:off x="2195050" y="1256071"/>
            <a:ext cx="8935065" cy="3545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Insights: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completed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preparation 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achieved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three subjects.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vs. free/reduced) showed a clear impact on performance, with standard lunch students performing better on average.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differences were observed: on average,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performed slightly better in reading and writing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scored marginally higher in math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24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2644-A2FC-9EA8-97BF-400A1390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937888"/>
            <a:ext cx="4607188" cy="576262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D5B6EE-65FE-503E-BB50-9D512339C8A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28245" y="1748507"/>
            <a:ext cx="9730010" cy="33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Schools should encourage participation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preparation programs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they significantly improve outcomes.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additional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support and 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students receiving free/reduced lunch to help close performance gaps.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targeted interventions: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boys in reading/writing through literacy initiatives.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extra practice for girls in math to balance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3114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AA80-4A30-8A59-9500-C4950475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1538749"/>
            <a:ext cx="4607188" cy="4277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/ Next Steps: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AA92-418C-978F-FEE3-A272883E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903" y="1580278"/>
            <a:ext cx="9551032" cy="25689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deeper analysis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beyond lunch type to understand external influences.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could reduce performance gaps between groups.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analysis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or more recent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C126-E291-7387-E07C-B4CD2F8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0" y="416560"/>
            <a:ext cx="6718199" cy="79755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1DD-1845-4F88-2A09-4DB0D7833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0011" y="1376517"/>
            <a:ext cx="9114144" cy="51619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	</a:t>
            </a:r>
            <a:r>
              <a:rPr lang="en-IN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1000 rows and 8 columns of student information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        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IN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data was loaded from a CSV file named student_performance_knn.csv</a:t>
            </a:r>
            <a:r>
              <a:rPr lang="en-IN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    :</a:t>
            </a:r>
          </a:p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: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Race &amp; Ethnicity, Parental Level of Education, Lunch, Test Preparation Course.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Math Score, Reading  Score, Writing Score.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</a:t>
            </a:r>
          </a:p>
          <a:p>
            <a:pPr marL="3200400" lvl="7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190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88A-D329-B384-BCEE-12C7E1CC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871" y="248265"/>
            <a:ext cx="2468257" cy="6022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300178-820F-BE57-7C7A-A496635F55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99" y="1097272"/>
            <a:ext cx="9390165" cy="4910237"/>
          </a:xfrm>
        </p:spPr>
      </p:pic>
    </p:spTree>
    <p:extLst>
      <p:ext uri="{BB962C8B-B14F-4D97-AF65-F5344CB8AC3E}">
        <p14:creationId xmlns:p14="http://schemas.microsoft.com/office/powerpoint/2010/main" val="14816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78F-79C4-EE8E-C52B-24A9246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552" y="462281"/>
            <a:ext cx="4941767" cy="9398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4400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41AA-4B52-B276-846C-F61F646D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92960" y="1635182"/>
            <a:ext cx="9296400" cy="3505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Explanation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that data cleaning is a necessary step to ensure the data is accurate and reliable for analysis.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Lunch column had 25 null values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088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B524-4D00-2E9A-9788-6AD3B105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2" y="231930"/>
            <a:ext cx="6694489" cy="1669740"/>
          </a:xfrm>
        </p:spPr>
        <p:txBody>
          <a:bodyPr>
            <a:noAutofit/>
          </a:bodyPr>
          <a:lstStyle/>
          <a:p>
            <a:pPr marL="0" indent="0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5C9F-806F-D04C-99F4-DDFD79A8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Null Values: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200A-295F-26FA-9CBB-B8468B83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Remove Null Values:</a:t>
            </a:r>
          </a:p>
        </p:txBody>
      </p:sp>
      <p:pic>
        <p:nvPicPr>
          <p:cNvPr id="7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005690-6714-786E-B1D1-91E1F3A6F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25" y="3372478"/>
            <a:ext cx="3667637" cy="2381582"/>
          </a:xfr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63A7C1-F36F-E933-5B89-F767CA7FFF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30" y="3335338"/>
            <a:ext cx="3527339" cy="245586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F2FAF25-C135-0A59-605F-8919689DFA36}"/>
              </a:ext>
            </a:extLst>
          </p:cNvPr>
          <p:cNvSpPr txBox="1">
            <a:spLocks/>
          </p:cNvSpPr>
          <p:nvPr/>
        </p:nvSpPr>
        <p:spPr>
          <a:xfrm>
            <a:off x="2097625" y="1103939"/>
            <a:ext cx="8721145" cy="935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missing values were handles using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 because Lunch is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4340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E41-9C6A-8DDC-D292-1EA5A2AB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216" y="-5080"/>
            <a:ext cx="5790249" cy="10718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DUPLICATE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3860-052D-893E-61D5-F8433118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697" y="934720"/>
            <a:ext cx="9493464" cy="2763521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Check :</a:t>
            </a:r>
          </a:p>
          <a:p>
            <a:r>
              <a:rPr lang="en-IN" dirty="0"/>
              <a:t>					   	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Check for duplicate rows was performed on the dataset</a:t>
            </a: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</a:p>
          <a:p>
            <a:r>
              <a:rPr lang="en-IN" dirty="0"/>
              <a:t>		   </a:t>
            </a:r>
            <a:r>
              <a:rPr lang="en-IN" dirty="0">
                <a:solidFill>
                  <a:schemeClr val="tx1"/>
                </a:solidFill>
              </a:rPr>
              <a:t>No duplicates were found in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671E84-5C2F-9EA1-0578-67FF446F1C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3870961"/>
            <a:ext cx="7650537" cy="2876176"/>
          </a:xfrm>
        </p:spPr>
      </p:pic>
    </p:spTree>
    <p:extLst>
      <p:ext uri="{BB962C8B-B14F-4D97-AF65-F5344CB8AC3E}">
        <p14:creationId xmlns:p14="http://schemas.microsoft.com/office/powerpoint/2010/main" val="84190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D78-BB0B-84EA-CD77-2FCA09E8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0" y="238761"/>
            <a:ext cx="6806249" cy="94996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DISCRIPTIVE STATISTICS: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83E8-54AE-AFD2-91DD-588CA22A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9203" y="1412241"/>
            <a:ext cx="8892644" cy="197104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Analysis:</a:t>
            </a:r>
          </a:p>
          <a:p>
            <a:pPr algn="just"/>
            <a:r>
              <a:rPr lang="en-IN" dirty="0"/>
              <a:t>						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Provide a high-level overview of the descriptive statistical for the dataset , such as mean , median, and mode for the scores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E4097D-8789-1DEC-A93A-705E31CCE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0" y="3606801"/>
            <a:ext cx="4592320" cy="3098799"/>
          </a:xfrm>
        </p:spPr>
      </p:pic>
    </p:spTree>
    <p:extLst>
      <p:ext uri="{BB962C8B-B14F-4D97-AF65-F5344CB8AC3E}">
        <p14:creationId xmlns:p14="http://schemas.microsoft.com/office/powerpoint/2010/main" val="8830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3DD-7855-47E0-C8D2-0A3B59A7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25" y="205464"/>
            <a:ext cx="7128747" cy="7300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IDENTIFY OUTLIERS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2C85-E346-734C-6913-71DE0B9A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6555" y="3524061"/>
            <a:ext cx="8780206" cy="35944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TEHY ABOVE THE THREE CHATS WHICH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ARE SCORE COLUMNS SO WE CAN'T REMOVE THE OUTLIERS BECAUSE THE SCORES ARE DIFFRENSE BETWEEN EACH STUDENT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REMOVE THE OUTLIRES MEANS IT'S AFFECT THE ANALYSIS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C4F00D22-5CCC-D5F0-DA2A-1ECB7DC093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6" y="935509"/>
            <a:ext cx="6302477" cy="2493491"/>
          </a:xfrm>
        </p:spPr>
      </p:pic>
    </p:spTree>
    <p:extLst>
      <p:ext uri="{BB962C8B-B14F-4D97-AF65-F5344CB8AC3E}">
        <p14:creationId xmlns:p14="http://schemas.microsoft.com/office/powerpoint/2010/main" val="244264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1030</TotalTime>
  <Words>1489</Words>
  <Application>Microsoft Office PowerPoint</Application>
  <PresentationFormat>Widescreen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Corbel</vt:lpstr>
      <vt:lpstr>Felix Titling</vt:lpstr>
      <vt:lpstr>Times New Roman</vt:lpstr>
      <vt:lpstr>Wingdings</vt:lpstr>
      <vt:lpstr>Parallax</vt:lpstr>
      <vt:lpstr>Student Performance Analysis</vt:lpstr>
      <vt:lpstr>INTRODUCTION:</vt:lpstr>
      <vt:lpstr>DATA UNDERSTANDING:</vt:lpstr>
      <vt:lpstr>DATASET</vt:lpstr>
      <vt:lpstr>DATA CLEANING:</vt:lpstr>
      <vt:lpstr>Missing value Handling:  </vt:lpstr>
      <vt:lpstr>HANDLING DUPLICATE :</vt:lpstr>
      <vt:lpstr>DISCRIPTIVE STATISTICS:</vt:lpstr>
      <vt:lpstr>CALCULATE AND IDENTIFY OUTLIERS</vt:lpstr>
      <vt:lpstr>HYPOTHESIS TESTING</vt:lpstr>
      <vt:lpstr>PowerPoint Presentation</vt:lpstr>
      <vt:lpstr>UNIVARIATE 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MULTIVARIET ANALYSIS</vt:lpstr>
      <vt:lpstr>PowerPoint Presentation</vt:lpstr>
      <vt:lpstr>PowerPoint Presentation</vt:lpstr>
      <vt:lpstr>CONCLUSION AND RECOMMENDARION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 k</dc:creator>
  <cp:lastModifiedBy>gowtha k</cp:lastModifiedBy>
  <cp:revision>1</cp:revision>
  <dcterms:created xsi:type="dcterms:W3CDTF">2025-08-16T07:42:52Z</dcterms:created>
  <dcterms:modified xsi:type="dcterms:W3CDTF">2025-08-18T06:17:52Z</dcterms:modified>
</cp:coreProperties>
</file>