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US"/>
              <a:t>: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REGISTER NO	</a:t>
            </a:r>
            <a:r>
              <a:rPr dirty="0" sz="2400" lang="en-US"/>
              <a:t>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	</a:t>
            </a:r>
            <a:endParaRPr altLang="en-US" lang="zh-CN"/>
          </a:p>
          <a:p>
            <a:r>
              <a:rPr dirty="0" sz="2400" lang="en-US"/>
              <a:t>DEPARTMENT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US"/>
              <a:t>G</a:t>
            </a:r>
            <a:r>
              <a:rPr dirty="0" sz="2400" lang="en-IN"/>
              <a:t>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2024-09-11T07:47:00Z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a1d8aa0b526e4a53bb531bdd2999ddff</vt:lpwstr>
  </property>
</Properties>
</file>