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app.xml" ContentType="application/vnd.openxmlformats-officedocument.extended-properti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5" r:id="rId8"/>
    <p:sldId id="264" r:id="rId9"/>
    <p:sldId id="262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8D52-2DDF-45EA-AB43-7F54693E48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25DBB-DE72-42E4-AFFB-52A2788A51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9920EE-42DE-4D21-BA42-2B0E29ED2F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23CF0CE-AD10-4DF9-8F26-735DB0B9BE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D3F9905-8303-4602-BE2C-72C490508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2D42F7A-1891-4772-8811-3017CEA8E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FD715CA-65EE-4060-B734-92FFA6E9C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4D9F84-3FC0-4587-AFCC-B63D29AD1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DC822CA-CD59-4FFA-BDBD-AC827442B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8D5411-CB9D-4D5A-88CA-961A6DF86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5F125DBB-DE72-42E4-AFFB-52A2788A5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1396499-5ED7-4D4A-9E58-37514E5F1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7A1F871-9C6C-45DE-BA81-71E0731F6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0C1BA61-BD73-462A-B136-C285ED7EFB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2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 noEditPoints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EditPoints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 l="0" t="0" r="0" b="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18C828-FE6C-4BC3-BFB8-E4A024042E1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C4B6B5-90E4-49ED-A86B-A30170E41D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1125415"/>
            <a:ext cx="8825658" cy="27432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rial Black" pitchFamily="34" charset="0" panose="020B0A04020102020204"/>
              </a:rPr>
              <a:t>CONTAINMENT          ZONE  ALERTING     APPLICATION</a:t>
            </a:r>
            <a:endParaRPr lang="en-US" sz="4800" dirty="0">
              <a:solidFill>
                <a:schemeClr val="bg1"/>
              </a:solidFill>
              <a:latin typeface="Arial Black" pitchFamily="34" charset="0" panose="020B0A04020102020204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4065562"/>
            <a:ext cx="9144000" cy="1192237"/>
          </a:xfrm>
        </p:spPr>
        <p:txBody>
          <a:bodyPr>
            <a:normAutofit fontScale="55000" lnSpcReduction="20000"/>
          </a:bodyPr>
          <a:lstStyle/>
          <a:p>
            <a:endParaRPr lang="en-IN" sz="4800" dirty="0">
              <a:solidFill>
                <a:srgbClr val="00B050"/>
              </a:solidFill>
              <a:latin typeface="Arial Black" pitchFamily="34" charset="0" panose="020B0A04020102020204"/>
            </a:endParaRPr>
          </a:p>
          <a:p>
            <a:r>
              <a:rPr lang="en-IN" sz="8600" dirty="0">
                <a:solidFill>
                  <a:srgbClr val="00B050"/>
                </a:solidFill>
                <a:latin typeface="Arial Black" pitchFamily="34" charset="0" panose="020B0A04020102020204"/>
              </a:rPr>
              <a:t>LITERATURE  SURVEY</a:t>
            </a:r>
            <a:endParaRPr lang="en-US" sz="8600" dirty="0">
              <a:solidFill>
                <a:srgbClr val="00B050"/>
              </a:solidFill>
              <a:latin typeface="Arial Black" pitchFamily="34" charset="0" panose="020B0A040201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EditPoints="1"/>
          </p:cNvSpPr>
          <p:nvPr>
            <p:ph type="title"/>
          </p:nvPr>
        </p:nvSpPr>
        <p:spPr>
          <a:xfrm>
            <a:off x="562707" y="365125"/>
            <a:ext cx="11113477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atin typeface="Arial Black" pitchFamily="34" charset="0" panose="020B0A04020102020204"/>
              </a:rPr>
              <a:t>CONTACT TRACING APPS :</a:t>
            </a:r>
            <a:endParaRPr lang="en-US" dirty="0">
              <a:latin typeface="Arial Black" pitchFamily="34" charset="0" panose="020B0A04020102020204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562707" y="1946031"/>
            <a:ext cx="5457093" cy="454684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 panose="05000000000000000000"/>
              <a:buChar char="Ø"/>
            </a:pPr>
            <a:endParaRPr lang="en-IN" sz="2600" dirty="0">
              <a:solidFill>
                <a:srgbClr val="002060"/>
              </a:solidFill>
              <a:latin typeface="Arial Black" pitchFamily="34" charset="0" panose="020B0A04020102020204"/>
            </a:endParaRP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INDIA:</a:t>
            </a:r>
            <a:endParaRPr lang="en-IN" sz="2600" dirty="0">
              <a:solidFill>
                <a:srgbClr val="FF0000"/>
              </a:solidFill>
              <a:latin typeface="Arial Black" pitchFamily="34" charset="0" panose="020B0A04020102020204"/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AAROGYA  SETU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TRACY</a:t>
            </a: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USA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</a:t>
            </a:r>
            <a:r>
              <a:rPr lang="en-IN" sz="2600" dirty="0" err="1">
                <a:solidFill>
                  <a:srgbClr val="FF0000"/>
                </a:solidFill>
                <a:latin typeface="Arial Black" pitchFamily="34" charset="0" panose="020B0A04020102020204"/>
              </a:rPr>
              <a:t>CoEpi</a:t>
            </a:r>
            <a:endParaRPr lang="en-IN" sz="2600" dirty="0">
              <a:solidFill>
                <a:srgbClr val="FF0000"/>
              </a:solidFill>
              <a:latin typeface="Arial Black" pitchFamily="34" charset="0" panose="020B0A04020102020204"/>
            </a:endParaRP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COVID WATCH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COVID SAFE PATHS</a:t>
            </a:r>
            <a:endParaRPr lang="en-IN" sz="2600" dirty="0">
              <a:solidFill>
                <a:srgbClr val="002060"/>
              </a:solidFill>
              <a:latin typeface="Arial Black" pitchFamily="34" charset="0" panose="020B0A04020102020204"/>
            </a:endParaRP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SINGAPORE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TRACE TOGETHER</a:t>
            </a: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SOUTH KOREA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CORONO 100m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946031"/>
            <a:ext cx="5503984" cy="454684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 panose="05000000000000000000"/>
              <a:buChar char="Ø"/>
            </a:pPr>
            <a:endParaRPr lang="en-IN" sz="2600" dirty="0">
              <a:solidFill>
                <a:srgbClr val="002060"/>
              </a:solidFill>
              <a:latin typeface="Arial Black" pitchFamily="34" charset="0" panose="020B0A04020102020204"/>
            </a:endParaRP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CHINA: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 ALIPAY HEALTH CODE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 WECHAT</a:t>
            </a: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UK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 COVID SYMPTOM TRACKER</a:t>
            </a: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FRANCE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 STOP COIVD</a:t>
            </a: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POLAND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 PROTEGO</a:t>
            </a:r>
          </a:p>
          <a:p>
            <a:pPr>
              <a:buFont typeface="Wingdings" pitchFamily="2" charset="2" panose="05000000000000000000"/>
              <a:buChar char="Ø"/>
            </a:pPr>
            <a:r>
              <a:rPr lang="en-IN" sz="2600" dirty="0">
                <a:solidFill>
                  <a:srgbClr val="002060"/>
                </a:solidFill>
                <a:latin typeface="Arial Black" pitchFamily="34" charset="0" panose="020B0A04020102020204"/>
              </a:rPr>
              <a:t>ICELAND :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  <a:latin typeface="Arial Black" pitchFamily="34" charset="0" panose="020B0A04020102020204"/>
              </a:rPr>
              <a:t>         RANKING C-19</a:t>
            </a:r>
          </a:p>
          <a:p>
            <a:endParaRPr lang="en-US" sz="2000" dirty="0">
              <a:solidFill>
                <a:srgbClr val="002060"/>
              </a:solidFill>
              <a:latin typeface="Arial Black" pitchFamily="34" charset="0" panose="020B0A040201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TECHNICAL  ARCHITECTURE 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55076" y="1547446"/>
            <a:ext cx="10002130" cy="462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9600" dirty="0">
                <a:latin typeface="Arial Black" pitchFamily="34" charset="0" panose="020B0A04020102020204"/>
              </a:rPr>
              <a:t>T H A N K</a:t>
            </a:r>
            <a:endParaRPr lang="en-US" sz="9600" dirty="0">
              <a:latin typeface="Arial Black" pitchFamily="34" charset="0" panose="020B0A04020102020204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509963"/>
            <a:ext cx="9144000" cy="1747838"/>
          </a:xfr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Arial Black" pitchFamily="34" charset="0" panose="020B0A04020102020204"/>
              </a:rPr>
              <a:t>YOU</a:t>
            </a:r>
            <a:endParaRPr lang="en-US" sz="9600" dirty="0">
              <a:solidFill>
                <a:schemeClr val="bg1"/>
              </a:solidFill>
              <a:latin typeface="Arial Black" pitchFamily="34" charset="0" panose="020B0A040201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itchFamily="34" charset="0" panose="020B0A04020102020204"/>
              </a:rPr>
              <a:t>TEAM DETAILS</a:t>
            </a:r>
            <a:r>
              <a:rPr lang="en-IN" dirty="0">
                <a:latin typeface="Arial Black" pitchFamily="34" charset="0" panose="020B0A04020102020204"/>
              </a:rPr>
              <a:t> :</a:t>
            </a:r>
            <a:endParaRPr lang="en-US" dirty="0">
              <a:latin typeface="Arial Black" pitchFamily="34" charset="0" panose="020B0A04020102020204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2275198"/>
            <a:ext cx="10848917" cy="42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002060"/>
                </a:solidFill>
                <a:latin typeface="Arial Black" pitchFamily="34" charset="0" panose="020B0A04020102020204"/>
              </a:rPr>
              <a:t>  </a:t>
            </a:r>
            <a:endParaRPr lang="en-US" sz="3600" dirty="0">
              <a:solidFill>
                <a:srgbClr val="002060"/>
              </a:solidFill>
              <a:latin typeface="Arial Black" pitchFamily="34" charset="0" panose="020B0A040201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135" y="2891526"/>
            <a:ext cx="11032982" cy="276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TEAM LEADER : </a:t>
            </a:r>
            <a:r>
              <a:rPr lang="en-IN"/>
              <a:t>  </a:t>
            </a:r>
            <a:r>
              <a:rPr lang="en-IN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</a:rPr>
              <a:t>Allen lubin</a:t>
            </a:r>
          </a:p>
          <a:p>
            <a:endParaRPr lang="en-IN"/>
          </a:p>
          <a:p>
            <a:endParaRPr lang="en-IN"/>
          </a:p>
          <a:p>
            <a:r>
              <a:rPr lang="en-IN" sz="3600" b="1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TEAM  MEMBERS :</a:t>
            </a:r>
            <a:r>
              <a:rPr lang="en-IN"/>
              <a:t> </a:t>
            </a:r>
            <a:r>
              <a:rPr lang="en-IN" sz="320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Bangarulakshmanan</a:t>
            </a:r>
          </a:p>
          <a:p>
            <a:r>
              <a:rPr lang="en-IN" sz="320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				                        Ganeshan</a:t>
            </a:r>
          </a:p>
          <a:p>
            <a:r>
              <a:rPr lang="en-IN" sz="320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				                        Dhinesh kumar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ABOUT – PROJECT 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39261" y="2603500"/>
            <a:ext cx="11160369" cy="3416300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rial Black" pitchFamily="34" charset="0" panose="020B0A04020102020204"/>
              </a:rPr>
              <a:t>THIS APPLICATION IS INTENDED TO PROVIDE INFORMATION ABOUT CONTAINMENT ZONES IN A PARTICULAR REGION BY ALERTING PEOPLE, THROUGH CONTINUOUS MONITORING OF AN INDIVIDUAL'S LOCATION.</a:t>
            </a:r>
          </a:p>
          <a:p>
            <a:endParaRPr lang="en-US" sz="2400" dirty="0">
              <a:latin typeface="Arial Black" pitchFamily="34" charset="0" panose="020B0A04020102020204"/>
            </a:endParaRPr>
          </a:p>
          <a:p>
            <a:r>
              <a:rPr lang="en-US" sz="2400" b="0" i="0" dirty="0">
                <a:effectLst/>
                <a:latin typeface="Arial Black" pitchFamily="34" charset="0" panose="020B0A04020102020204"/>
              </a:rPr>
              <a:t>  KEY BENEFITS OF THE APPLICATION ARE MONITORING PEOPLE'S ACTIVITY AND ALERTING THEM OF THEIR SAFETY MOVEMENTS</a:t>
            </a:r>
            <a:r>
              <a:rPr lang="en-US" sz="2400" b="0" i="0" dirty="0">
                <a:effectLst/>
                <a:latin typeface="Montserrat" pitchFamily="2" charset="0" panose="00000500000000000000"/>
              </a:rPr>
              <a:t>.</a:t>
            </a:r>
            <a:br>
              <a:rPr lang="en-US" dirty="0"/>
            </a:br>
            <a:endParaRPr lang="en-US" dirty="0">
              <a:solidFill>
                <a:srgbClr val="002060"/>
              </a:solidFill>
              <a:latin typeface="Arial Black" pitchFamily="34" charset="0" panose="020B0A040201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ABOUT – PROJECT :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45477" y="1825625"/>
            <a:ext cx="1125415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>
              <a:latin typeface="Arial Black" pitchFamily="34" charset="0" panose="020B0A04020102020204"/>
            </a:endParaRPr>
          </a:p>
          <a:p>
            <a:endParaRPr lang="en-IN" dirty="0">
              <a:latin typeface="Arial Black" pitchFamily="34" charset="0" panose="020B0A04020102020204"/>
            </a:endParaRPr>
          </a:p>
          <a:p>
            <a:r>
              <a:rPr lang="en-IN" sz="2400" dirty="0">
                <a:latin typeface="Arial Black" pitchFamily="34" charset="0" panose="020B0A04020102020204"/>
              </a:rPr>
              <a:t>THE  PRIMAY  PURPOSE  OF  THE  APP  IS TO  ENABLE   HEALTH  SERVICES  TO IMPROVE  THE   SPEED  AND EFFECTIVENESS  OF  CONTACT  TRACING  AND  TO  MAP  AND  PREDICT  THE  SPREAD  OF PARTICULAR  DISEASE.</a:t>
            </a:r>
          </a:p>
          <a:p>
            <a:endParaRPr lang="en-US" sz="2400" dirty="0">
              <a:latin typeface="Arial Black" pitchFamily="34" charset="0" panose="020B0A04020102020204"/>
            </a:endParaRPr>
          </a:p>
          <a:p>
            <a:r>
              <a:rPr lang="en-US" sz="2400" dirty="0">
                <a:latin typeface="Arial Black" pitchFamily="34" charset="0" panose="020B0A04020102020204"/>
              </a:rPr>
              <a:t>THIS  TRACKER  APP  OFFERS  REAL TIME , DEATAILED,INTERACTIVE  VISUALIZATIONS  THAT  HAVE THE  POTENTIAL  TO  SHAPE  DECISION  MAKING  AND  INFORM  ABOUT PANDEMIC  SITUATIONS  TO  PEOPLE’S. </a:t>
            </a:r>
            <a:endParaRPr lang="en-IN" sz="2400" dirty="0">
              <a:latin typeface="Arial Black" pitchFamily="34" charset="0" panose="020B0A040201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ABOUT – PROJECT :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39262" y="2603500"/>
            <a:ext cx="11183815" cy="3416300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rial Black" pitchFamily="34" charset="0" panose="020B0A04020102020204"/>
              </a:rPr>
              <a:t>THE PROJECT AIMS AT BUILDING AN APPLICATION THAT PROVIDES INFORMATION ABOUT THE CONTAINMENT ZONES OF A PARTICULAR REGION BY CONTINUOUSLY MONITORING AN INDIVIDUAL'S LOCATION.</a:t>
            </a:r>
          </a:p>
          <a:p>
            <a:endParaRPr lang="en-US" sz="2400" dirty="0">
              <a:latin typeface="Arial Black" pitchFamily="34" charset="0" panose="020B0A04020102020204"/>
            </a:endParaRPr>
          </a:p>
          <a:p>
            <a:r>
              <a:rPr lang="en-US" sz="2400" b="0" i="0" dirty="0">
                <a:effectLst/>
                <a:latin typeface="Arial Black" pitchFamily="34" charset="0" panose="020B0A04020102020204"/>
              </a:rPr>
              <a:t> LOCATION OF THE INDIVIDUAL MUST BE STORED IN THE DATABASE. ALERTS ARE SENT USING THE NOTIFICATION SERVICE. </a:t>
            </a:r>
            <a:endParaRPr lang="en-US" sz="2400" dirty="0">
              <a:latin typeface="Arial Black" pitchFamily="34" charset="0" panose="020B0A040201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8301" y="365125"/>
            <a:ext cx="10875499" cy="1325563"/>
          </a:xfrm>
        </p:spPr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 SURVEY  :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78301" y="1595194"/>
          <a:ext cx="11235396" cy="499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08"/>
                <a:gridCol w="2226808"/>
                <a:gridCol w="2226808"/>
                <a:gridCol w="2226808"/>
                <a:gridCol w="2328164"/>
              </a:tblGrid>
              <a:tr h="8220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    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DETAILS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 FLOW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TOOLS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LINKS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</a:tr>
              <a:tr h="4169389"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rgbClr val="7030A0"/>
                        </a:solidFill>
                        <a:latin typeface="Arial Black" pitchFamily="34" charset="0" panose="020B0A04020102020204"/>
                      </a:endParaRPr>
                    </a:p>
                    <a:p>
                      <a:endParaRPr lang="en-IN" sz="2400" dirty="0">
                        <a:solidFill>
                          <a:srgbClr val="7030A0"/>
                        </a:solidFill>
                        <a:latin typeface="Arial Black" pitchFamily="34" charset="0" panose="020B0A04020102020204"/>
                      </a:endParaRPr>
                    </a:p>
                    <a:p>
                      <a:endParaRPr lang="en-IN" sz="2400" dirty="0">
                        <a:solidFill>
                          <a:srgbClr val="7030A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400" dirty="0">
                          <a:solidFill>
                            <a:srgbClr val="7030A0"/>
                          </a:solidFill>
                          <a:latin typeface="Arial Black" pitchFamily="34" charset="0" panose="020B0A04020102020204"/>
                        </a:rPr>
                        <a:t>TRACE TOGETHER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Arial Black" pitchFamily="34" charset="0" panose="020B0A04020102020204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itchFamily="34" charset="0" panose="020B0A04020102020204"/>
                        </a:rPr>
                        <a:t>TRACE TOGETHER IS A DIGITAL SYSTEM IMPLEMENTED BY THE GOVERNMENT OF SINGAPORE  IN RESPONSE TO THE  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COVID – 19 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itchFamily="34" charset="0" panose="020B0A04020102020204"/>
                        </a:rPr>
                        <a:t>PANDEMIC</a:t>
                      </a:r>
                      <a:endParaRPr lang="en-US" sz="2000" dirty="0">
                        <a:solidFill>
                          <a:srgbClr val="00B05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endParaRPr lang="en-US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COLLECTING &amp;REPRESENTING GPS POINTS.</a:t>
                      </a: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endParaRPr lang="en-US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BLUE TRACE</a:t>
                      </a: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endParaRPr lang="en-US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ASSESSING RISK  &amp; NOTIFYING USERS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Arial Black" pitchFamily="34" charset="0" panose="020B0A04020102020204"/>
                      </a:endParaRPr>
                    </a:p>
                    <a:p>
                      <a:pPr algn="ctr"/>
                      <a:endParaRPr lang="en-IN" sz="2000" dirty="0"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latin typeface="Arial Black" pitchFamily="34" charset="0" panose="020B0A04020102020204"/>
                        </a:rPr>
                        <a:t>GPS</a:t>
                      </a:r>
                    </a:p>
                    <a:p>
                      <a:pPr algn="ctr"/>
                      <a:endParaRPr lang="en-IN" sz="2000" dirty="0"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latin typeface="Arial Black" pitchFamily="34" charset="0" panose="020B0A04020102020204"/>
                        </a:rPr>
                        <a:t>BLUETOOTH</a:t>
                      </a:r>
                    </a:p>
                    <a:p>
                      <a:pPr algn="ctr"/>
                      <a:endParaRPr lang="en-IN" sz="2000" dirty="0"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latin typeface="Arial Black" pitchFamily="34" charset="0" panose="020B0A04020102020204"/>
                        </a:rPr>
                        <a:t>LOCATION</a:t>
                      </a:r>
                    </a:p>
                    <a:p>
                      <a:pPr algn="ctr"/>
                      <a:endParaRPr lang="en-IN" sz="2000" dirty="0"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US" sz="2000" dirty="0">
                          <a:latin typeface="Arial Black" pitchFamily="34" charset="0" panose="020B0A04020102020204"/>
                        </a:rPr>
                        <a:t>API GATEWAY</a:t>
                      </a:r>
                    </a:p>
                    <a:p>
                      <a:pPr algn="ctr"/>
                      <a:endParaRPr lang="en-US" sz="2000" dirty="0"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US" sz="2000" dirty="0">
                          <a:latin typeface="Arial Black" pitchFamily="34" charset="0" panose="020B0A04020102020204"/>
                        </a:rPr>
                        <a:t>CLOUD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https://tracetogether.zendesk.com/hc/en-sg/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8301" y="365125"/>
            <a:ext cx="10875499" cy="1325563"/>
          </a:xfrm>
        </p:spPr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 SURVEY  :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78301" y="1690688"/>
          <a:ext cx="11268220" cy="500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44"/>
                <a:gridCol w="2253644"/>
                <a:gridCol w="2253644"/>
                <a:gridCol w="2253644"/>
                <a:gridCol w="2253644"/>
              </a:tblGrid>
              <a:tr h="7992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    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DETAILS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 TECH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TOOLS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LINKS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</a:tr>
              <a:tr h="4009292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00206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endParaRPr lang="en-IN" sz="2400" dirty="0">
                        <a:solidFill>
                          <a:srgbClr val="00206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400" dirty="0">
                          <a:solidFill>
                            <a:srgbClr val="002060"/>
                          </a:solidFill>
                          <a:latin typeface="Arial Black" pitchFamily="34" charset="0" panose="020B0A04020102020204"/>
                        </a:rPr>
                        <a:t>CONTACT TRACING MOBILE APPS FOR</a:t>
                      </a:r>
                      <a:r>
                        <a:rPr lang="en-IN" dirty="0"/>
                        <a:t>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COVID 19</a:t>
                      </a:r>
                      <a:endParaRPr lang="en-US" sz="2400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  <a:latin typeface="Arial Black" pitchFamily="34" charset="0" panose="020B0A04020102020204"/>
                        </a:rPr>
                        <a:t>THIS PAPER IS ABOUT THE MOBILE PHONE APP THAT IS DESIGNED TO ASSIST HEALTH OFFICIALS IN TRACKING &amp; MONITORING DOWN EXPOSURE AFTER AN INFECTED INDIVIDUAL IS IDENTIFIED.</a:t>
                      </a:r>
                      <a:endParaRPr lang="en-US" dirty="0">
                        <a:solidFill>
                          <a:srgbClr val="00B05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Arial Black" pitchFamily="34" charset="0" panose="020B0A04020102020204"/>
                      </a:endParaRPr>
                    </a:p>
                    <a:p>
                      <a:pPr algn="ctr"/>
                      <a:endParaRPr lang="en-IN" dirty="0">
                        <a:latin typeface="Arial Black" pitchFamily="34" charset="0" panose="020B0A04020102020204"/>
                      </a:endParaRPr>
                    </a:p>
                    <a:p>
                      <a:pPr algn="ctr"/>
                      <a:endParaRPr lang="en-IN" dirty="0"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buFont typeface="Wingdings" pitchFamily="2" charset="2" panose="05000000000000000000"/>
                        <a:buChar char="Ø"/>
                      </a:pPr>
                      <a:r>
                        <a:rPr lang="en-IN" dirty="0">
                          <a:latin typeface="Arial Black" pitchFamily="34" charset="0" panose="020B0A04020102020204"/>
                        </a:rPr>
                        <a:t>CLOUD COMPUTING</a:t>
                      </a:r>
                    </a:p>
                    <a:p>
                      <a:pPr marL="285750" indent="-285750" algn="ctr">
                        <a:buFont typeface="Wingdings" pitchFamily="2" charset="2" panose="05000000000000000000"/>
                        <a:buChar char="Ø"/>
                      </a:pPr>
                      <a:endParaRPr lang="en-IN" dirty="0"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buFont typeface="Wingdings" pitchFamily="2" charset="2" panose="05000000000000000000"/>
                        <a:buChar char="Ø"/>
                      </a:pPr>
                      <a:r>
                        <a:rPr lang="en-IN" dirty="0">
                          <a:latin typeface="Arial Black" pitchFamily="34" charset="0" panose="020B0A04020102020204"/>
                        </a:rPr>
                        <a:t>DATA ANALYTICS</a:t>
                      </a:r>
                    </a:p>
                    <a:p>
                      <a:pPr marL="285750" indent="-285750" algn="ctr">
                        <a:buFont typeface="Wingdings" pitchFamily="2" charset="2" panose="05000000000000000000"/>
                        <a:buChar char="Ø"/>
                      </a:pPr>
                      <a:endParaRPr lang="en-IN" dirty="0"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buFont typeface="Wingdings" pitchFamily="2" charset="2" panose="05000000000000000000"/>
                        <a:buChar char="Ø"/>
                      </a:pPr>
                      <a:r>
                        <a:rPr lang="en-IN" dirty="0">
                          <a:latin typeface="Arial Black" pitchFamily="34" charset="0" panose="020B0A04020102020204"/>
                        </a:rPr>
                        <a:t>MACHINE LEARNING</a:t>
                      </a:r>
                      <a:endParaRPr lang="en-US" dirty="0"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FLASK</a:t>
                      </a: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HTML</a:t>
                      </a: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DOCKER</a:t>
                      </a: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PYTHON</a:t>
                      </a: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endParaRPr lang="en-IN" sz="24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342900" indent="-342900">
                        <a:buFont typeface="Wingdings" pitchFamily="2" charset="2" panose="05000000000000000000"/>
                        <a:buChar char="v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API GATEWAY</a:t>
                      </a:r>
                      <a:endParaRPr lang="en-US" sz="24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https://arxiv.org/abs/2003.11511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8301" y="365125"/>
            <a:ext cx="10875499" cy="1325563"/>
          </a:xfrm>
        </p:spPr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 SURVEY  :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78301" y="1690688"/>
          <a:ext cx="11268220" cy="500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44"/>
                <a:gridCol w="2253644"/>
                <a:gridCol w="2253644"/>
                <a:gridCol w="2253644"/>
                <a:gridCol w="2253644"/>
              </a:tblGrid>
              <a:tr h="7992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    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DETAILS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 FLOW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TOOLS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LINKS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</a:tr>
              <a:tr h="4009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  <a:latin typeface="Arial Black" pitchFamily="34" charset="0" panose="020B0A04020102020204"/>
                        </a:rPr>
                        <a:t>ASSESSING   DISEASE EXPOSURE RISK WITH LOCATION DATA.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- MAR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00B050"/>
                          </a:solidFill>
                          <a:latin typeface="Arial Black" pitchFamily="34" charset="0" panose="020B0A04020102020204"/>
                        </a:rPr>
                        <a:t> </a:t>
                      </a:r>
                    </a:p>
                    <a:p>
                      <a:pPr algn="ctr"/>
                      <a:endParaRPr lang="en-IN" sz="1800" dirty="0">
                        <a:solidFill>
                          <a:srgbClr val="00B05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rgbClr val="00B050"/>
                          </a:solidFill>
                          <a:latin typeface="Arial Black" pitchFamily="34" charset="0" panose="020B0A04020102020204"/>
                        </a:rPr>
                        <a:t>IMPLEMENTING DIGITAL CONTACT TRACING SOLUTIONS TO STEM THE SPREAD OF INFECTIONS DISEASE LIKE</a:t>
                      </a:r>
                    </a:p>
                    <a:p>
                      <a:pPr algn="ctr"/>
                      <a:r>
                        <a:rPr lang="en-IN" sz="1800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COVID 19 </a:t>
                      </a:r>
                      <a:endParaRPr lang="en-US" sz="1800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r>
                        <a:rPr lang="en-US" dirty="0">
                          <a:latin typeface="Arial Black" pitchFamily="34" charset="0" panose="020B0A04020102020204"/>
                        </a:rPr>
                        <a:t>COLLECTING &amp;REPRESENTING GPS POINTS.</a:t>
                      </a: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endParaRPr lang="en-US" dirty="0"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r>
                        <a:rPr lang="en-US" dirty="0">
                          <a:latin typeface="Arial Black" pitchFamily="34" charset="0" panose="020B0A04020102020204"/>
                        </a:rPr>
                        <a:t>DETECTING POINTS OF CONTACT USING PSI.</a:t>
                      </a: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endParaRPr lang="en-US" dirty="0"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buFont typeface="Arial" pitchFamily="34" charset="0" panose="020B0604020202020204"/>
                        <a:buChar char="•"/>
                      </a:pPr>
                      <a:r>
                        <a:rPr lang="en-US" dirty="0">
                          <a:latin typeface="Arial Black" pitchFamily="34" charset="0" panose="020B0A04020102020204"/>
                        </a:rPr>
                        <a:t>ASSESSING RISK  &amp; NOTIFYING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itchFamily="34" charset="0" panose="020B0604020202020204"/>
                        <a:buChar char="•"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GPS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itchFamily="34" charset="0" panose="020B0604020202020204"/>
                        <a:buChar char="•"/>
                      </a:pPr>
                      <a:endParaRPr lang="en-IN" sz="18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itchFamily="34" charset="0" panose="020B0604020202020204"/>
                        <a:buNone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PRIVATE SET INTERSECTION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itchFamily="34" charset="0" panose="020B0604020202020204"/>
                        <a:buChar char="•"/>
                      </a:pPr>
                      <a:endParaRPr lang="en-IN" sz="18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itchFamily="34" charset="0" panose="020B0604020202020204"/>
                        <a:buChar char="•"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BLUTOOTH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itchFamily="34" charset="0" panose="020B0604020202020204"/>
                        <a:buChar char="•"/>
                      </a:pPr>
                      <a:endParaRPr lang="en-IN" sz="18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itchFamily="34" charset="0" panose="020B0604020202020204"/>
                        <a:buChar char="•"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DATA ANALYTIC MECHANISMS</a:t>
                      </a:r>
                      <a:endParaRPr lang="en-US" sz="18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//arxiv.org/pdf/2003.14412.pdf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8301" y="365125"/>
            <a:ext cx="10875499" cy="1325563"/>
          </a:xfrm>
        </p:spPr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LITERATURE  SURVEY  :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78301" y="1690688"/>
          <a:ext cx="11268220" cy="480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44"/>
                <a:gridCol w="2253644"/>
                <a:gridCol w="2253644"/>
                <a:gridCol w="2253644"/>
                <a:gridCol w="2253644"/>
              </a:tblGrid>
              <a:tr h="7992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     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</a:t>
                      </a: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DETAILS</a:t>
                      </a:r>
                      <a:endParaRPr lang="en-US" sz="2800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SECTION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TOOLS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8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itchFamily="34" charset="0" panose="020B0A04020102020204"/>
                        </a:rPr>
                        <a:t>   LINKS</a:t>
                      </a:r>
                      <a:endParaRPr lang="en-US" sz="28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</a:tr>
              <a:tr h="4009292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solidFill>
                          <a:srgbClr val="7030A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endParaRPr lang="en-IN" sz="2800" dirty="0">
                        <a:solidFill>
                          <a:srgbClr val="7030A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800" dirty="0">
                          <a:solidFill>
                            <a:srgbClr val="7030A0"/>
                          </a:solidFill>
                          <a:latin typeface="Arial Black" pitchFamily="34" charset="0" panose="020B0A04020102020204"/>
                        </a:rPr>
                        <a:t>AAROGYA </a:t>
                      </a:r>
                    </a:p>
                    <a:p>
                      <a:pPr algn="ctr"/>
                      <a:r>
                        <a:rPr lang="en-IN" sz="2800" dirty="0">
                          <a:solidFill>
                            <a:srgbClr val="7030A0"/>
                          </a:solidFill>
                          <a:latin typeface="Arial Black" pitchFamily="34" charset="0" panose="020B0A04020102020204"/>
                        </a:rPr>
                        <a:t>SETU</a:t>
                      </a:r>
                    </a:p>
                    <a:p>
                      <a:pPr algn="ctr"/>
                      <a:r>
                        <a:rPr lang="en-IN" sz="2800" dirty="0">
                          <a:solidFill>
                            <a:srgbClr val="7030A0"/>
                          </a:solidFill>
                          <a:latin typeface="Arial Black" pitchFamily="34" charset="0" panose="020B0A04020102020204"/>
                        </a:rPr>
                        <a:t>APP</a:t>
                      </a:r>
                      <a:endParaRPr lang="en-US" sz="2800" dirty="0">
                        <a:solidFill>
                          <a:srgbClr val="7030A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itchFamily="34" charset="0" panose="020B0A04020102020204"/>
                        </a:rPr>
                        <a:t>IT IS A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itchFamily="34" charset="0" panose="020B0A04020102020204"/>
                        </a:rPr>
                        <a:t> 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COVID – 19</a:t>
                      </a:r>
                      <a:r>
                        <a:rPr lang="en-IN" sz="2000" dirty="0">
                          <a:solidFill>
                            <a:srgbClr val="00B050"/>
                          </a:solidFill>
                          <a:latin typeface="Arial Black" pitchFamily="34" charset="0" panose="020B0A04020102020204"/>
                        </a:rPr>
                        <a:t> TRACKING APP THAT USES GPS AND BLUETOOTH FEATURES OF SMART PHONES TO TRACK INFECTION.</a:t>
                      </a:r>
                      <a:endParaRPr lang="en-US" sz="2000" dirty="0">
                        <a:solidFill>
                          <a:srgbClr val="00B05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itchFamily="34" charset="0" panose="020B0A04020102020204"/>
                        </a:rPr>
                        <a:t>USER STATUS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itchFamily="34" charset="0" panose="020B0A04020102020204"/>
                        </a:rPr>
                        <a:t>SELF ASSESS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itchFamily="34" charset="0" panose="020B0A04020102020204"/>
                        </a:rPr>
                        <a:t> 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itchFamily="34" charset="0" panose="020B0A04020102020204"/>
                        </a:rPr>
                        <a:t>UPDATES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itchFamily="34" charset="0" panose="020B0A04020102020204"/>
                        </a:rPr>
                        <a:t>CONTAINMENT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Arial Black" pitchFamily="34" charset="0" panose="020B0A04020102020204"/>
                        </a:rPr>
                        <a:t>ZONES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OPEN API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API GATEWAY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AWS LAMBDA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AWS CLOUD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BLUETOOTH</a:t>
                      </a:r>
                    </a:p>
                    <a:p>
                      <a:pPr algn="ctr"/>
                      <a:endParaRPr lang="en-IN" sz="20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rgbClr val="00B0F0"/>
                          </a:solidFill>
                          <a:latin typeface="Arial Black" pitchFamily="34" charset="0" panose="020B0A04020102020204"/>
                        </a:rPr>
                        <a:t>GPS</a:t>
                      </a:r>
                      <a:endParaRPr lang="en-US" sz="2000" dirty="0">
                        <a:solidFill>
                          <a:srgbClr val="00B0F0"/>
                        </a:solidFill>
                        <a:latin typeface="Arial Black" pitchFamily="34" charset="0" panose="020B0A040201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  <a:latin typeface="Arial Black" pitchFamily="34" charset="0" panose="020B0A04020102020204"/>
                      </a:endParaRP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 Black" pitchFamily="34" charset="0" panose="020B0A04020102020204"/>
                        </a:rPr>
                        <a:t>https://www.aarogyasetu.gov.in</a:t>
                      </a:r>
                      <a:r>
                        <a:rPr lang="en-US" dirty="0">
                          <a:latin typeface="Arial Black" pitchFamily="34" charset="0" panose="020B0A04020102020204"/>
                        </a:rPr>
                        <a:t>/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294</TotalTime>
  <Words>539</Words>
  <Application>Microsoft Office PowerPoint</Application>
  <PresentationFormat>Widescreen</PresentationFormat>
  <Paragraphs>193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Montserrat</vt:lpstr>
      <vt:lpstr>Wingdings</vt:lpstr>
      <vt:lpstr>Wingdings 3</vt:lpstr>
      <vt:lpstr>Ion Boardroom</vt:lpstr>
      <vt:lpstr>CONTAINMENT          ZONE  ALERTING     APPLICATION</vt:lpstr>
      <vt:lpstr>TEAM DETAILS :</vt:lpstr>
      <vt:lpstr>ABOUT – PROJECT :</vt:lpstr>
      <vt:lpstr>ABOUT – PROJECT :</vt:lpstr>
      <vt:lpstr>ABOUT – PROJECT :</vt:lpstr>
      <vt:lpstr>LITERATURE  SURVEY  :</vt:lpstr>
      <vt:lpstr>LITERATURE  SURVEY  :</vt:lpstr>
      <vt:lpstr>LITERATURE  SURVEY  :</vt:lpstr>
      <vt:lpstr>LITERATURE  SURVEY  :</vt:lpstr>
      <vt:lpstr>CONTACT TRACING APPS :</vt:lpstr>
      <vt:lpstr>TECHNICAL  ARCHITECTURE  :</vt:lpstr>
      <vt:lpstr>T H A N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CONTAINMENT          ZONE  ALERTING     APPLICATION</dc:title>
  <dc:creator>kingler parthiban</dc:creator>
  <cp:lastModifiedBy>Danish Melvin</cp:lastModifiedBy>
  <cp:revision>5</cp:revision>
  <dcterms:created xsi:type="dcterms:W3CDTF">2022-09-17T15:27:04Z</dcterms:created>
  <dcterms:modified xsi:type="dcterms:W3CDTF">2022-10-06T13:41:36Z</dcterms:modified>
</cp:coreProperties>
</file>