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pm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pm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hand-leave-pen-paper-thank-you-226358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7F9D1-B29D-79E8-2BB5-1B3E2B3F52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FIP – T3</a:t>
            </a:r>
            <a:br>
              <a:rPr lang="en-IN" dirty="0"/>
            </a:br>
            <a:r>
              <a:rPr lang="en-IN" b="1" i="1" dirty="0"/>
              <a:t>(FUNDAMENTALS OF IMAGE PROCESSING)</a:t>
            </a:r>
            <a:br>
              <a:rPr lang="en-IN" b="1" i="1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2176A-6762-22DF-45D5-EECEA1F7B5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Name: </a:t>
            </a:r>
            <a:r>
              <a:rPr lang="en-IN" dirty="0" err="1"/>
              <a:t>P.Manmohan</a:t>
            </a:r>
            <a:r>
              <a:rPr lang="en-IN" dirty="0"/>
              <a:t> </a:t>
            </a:r>
          </a:p>
          <a:p>
            <a:r>
              <a:rPr lang="en-IN" dirty="0"/>
              <a:t>Reg.no:231FA18167</a:t>
            </a:r>
          </a:p>
          <a:p>
            <a:r>
              <a:rPr lang="en-IN" dirty="0"/>
              <a:t>Section: E</a:t>
            </a:r>
          </a:p>
        </p:txBody>
      </p:sp>
    </p:spTree>
    <p:extLst>
      <p:ext uri="{BB962C8B-B14F-4D97-AF65-F5344CB8AC3E}">
        <p14:creationId xmlns:p14="http://schemas.microsoft.com/office/powerpoint/2010/main" val="3951305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Digital Image Processing Concepts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Adjacency, Connectivity, Distance Measures, and Sampling Effects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Pixel Adjacency &amp; Connectivity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Adjacency: Relationship between neighboring pixels.</a:t>
            </a:r>
          </a:p>
          <a:p>
            <a:r>
              <a:t>• 4-Adjacency: Pixels connected through horizontal/vertical neighbors.</a:t>
            </a:r>
          </a:p>
          <a:p>
            <a:r>
              <a:t>• 8-Adjacency: Pixels connected through horizontal, vertical, and diagonal neighbors.</a:t>
            </a:r>
          </a:p>
          <a:p>
            <a:r>
              <a:t>• Connectivity: Refers to a set of pixels being connected through adjacency.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8906"/>
          </a:xfrm>
        </p:spPr>
        <p:txBody>
          <a:bodyPr>
            <a:normAutofit fontScale="90000"/>
          </a:bodyPr>
          <a:lstStyle/>
          <a:p>
            <a:r>
              <a:rPr lang="en-IN" dirty="0"/>
              <a:t>4-Adjacency vs 8-Adjacency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• 8-Adjacency: Includes diagonals as neighbors.</a:t>
            </a:r>
            <a:r>
              <a:rPr lang="en-US" sz="2400" dirty="0"/>
              <a:t> • 4-Adjacency: Only left, right, top, bottom pixels are neighbors.</a:t>
            </a:r>
          </a:p>
          <a:p>
            <a:endParaRPr sz="2400" dirty="0"/>
          </a:p>
          <a:p>
            <a:r>
              <a:rPr sz="2400" dirty="0"/>
              <a:t>• Connectivity differs from adjacency: Connectivity refers to linked regions, while adjacency refers to immediate neighbors.</a:t>
            </a:r>
            <a:r>
              <a:rPr lang="en-US" sz="2400" dirty="0"/>
              <a:t>           </a:t>
            </a:r>
          </a:p>
          <a:p>
            <a:pPr marL="0" indent="0">
              <a:buNone/>
            </a:pPr>
            <a:r>
              <a:rPr lang="en-US" i="1" dirty="0"/>
              <a:t>                       Diagram: </a:t>
            </a:r>
            <a:endParaRPr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9CCE8D-26C1-89FE-8391-4744F8299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448" y="4789946"/>
            <a:ext cx="3959352" cy="1597715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Pixel Distance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Euclidean Distance: Straight-line distance.</a:t>
            </a:r>
          </a:p>
          <a:p>
            <a:r>
              <a:t>   Formula: d = √((x2-x1)² + (y2-y1)²)</a:t>
            </a:r>
          </a:p>
          <a:p>
            <a:r>
              <a:t>2. City-block (Manhattan) Distance: Path along grid lines.</a:t>
            </a:r>
          </a:p>
          <a:p>
            <a:r>
              <a:t>   Formula: d = |x2-x1| + |y2-y1|</a:t>
            </a:r>
          </a:p>
          <a:p>
            <a:r>
              <a:t>3. Chessboard Distance: Max of coordinate differences.</a:t>
            </a:r>
          </a:p>
          <a:p>
            <a:r>
              <a:t>   Formula: d = max(|x2-x1|, |y2-y1|)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Distance Example: Pixels (2,3) &amp; (7,8)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Euclidean = √((7-2)² + (8-3)²) = √(25 + 25) = </a:t>
            </a:r>
            <a:r>
              <a:rPr lang="en-IN" sz="2400" b="1" dirty="0"/>
              <a:t>7.07</a:t>
            </a:r>
            <a:endParaRPr lang="en-IN" sz="2400" dirty="0"/>
          </a:p>
          <a:p>
            <a:r>
              <a:rPr lang="en-IN" sz="2400" dirty="0"/>
              <a:t>City-block = |7-2| + |8-3| = </a:t>
            </a:r>
            <a:r>
              <a:rPr lang="en-IN" sz="2400" b="1" dirty="0"/>
              <a:t>10</a:t>
            </a:r>
            <a:endParaRPr lang="en-IN" sz="2400" dirty="0"/>
          </a:p>
          <a:p>
            <a:r>
              <a:rPr lang="en-IN" sz="2400" dirty="0"/>
              <a:t>Chessboard = max(5,5) = </a:t>
            </a:r>
            <a:r>
              <a:rPr lang="en-IN" sz="2400" b="1" dirty="0"/>
              <a:t>5</a:t>
            </a:r>
            <a:endParaRPr lang="en-IN" sz="2400" dirty="0"/>
          </a:p>
          <a:p>
            <a:endParaRPr sz="2400" dirty="0"/>
          </a:p>
          <a:p>
            <a:pPr lvl="1"/>
            <a:r>
              <a:rPr lang="en-US" sz="2000" b="1" dirty="0"/>
              <a:t>→ Euclidean is best for real distances.</a:t>
            </a:r>
          </a:p>
          <a:p>
            <a:pPr marL="400050" lvl="1" indent="0">
              <a:buNone/>
            </a:pPr>
            <a:r>
              <a:rPr lang="en-US" sz="2000" dirty="0"/>
              <a:t>   </a:t>
            </a:r>
            <a:r>
              <a:rPr sz="2000" dirty="0"/>
              <a:t>→ City-block useful in grid-based movement.</a:t>
            </a:r>
          </a:p>
          <a:p>
            <a:pPr lvl="1"/>
            <a:r>
              <a:rPr sz="2000" dirty="0"/>
              <a:t>→ Chessboard for maximum step distance.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98000">
              <a:schemeClr val="bg1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Sampling Rate &amp; 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• Sampling rate: 50 samples/inch → 100 samples/inch.</a:t>
            </a:r>
          </a:p>
          <a:p>
            <a:r>
              <a:rPr dirty="0"/>
              <a:t>• Doubling sampling rate increases spatial resolution.</a:t>
            </a:r>
          </a:p>
          <a:p>
            <a:r>
              <a:rPr dirty="0"/>
              <a:t>• File size increases (~4x, since both dimensions doubled).</a:t>
            </a:r>
          </a:p>
          <a:p>
            <a:r>
              <a:rPr dirty="0"/>
              <a:t>• Higher resolution captures more detail.</a:t>
            </a:r>
          </a:p>
          <a:p>
            <a:r>
              <a:rPr dirty="0"/>
              <a:t>• After quantization: Better quality preserved, since finer details are represented more accurately.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33567-F979-5CF6-BCBD-2DCBD8078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B5B2DB-D6BA-270B-C5E9-8B3D24DEB4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906" y="160020"/>
            <a:ext cx="9136013" cy="6697980"/>
          </a:xfrm>
        </p:spPr>
      </p:pic>
    </p:spTree>
    <p:extLst>
      <p:ext uri="{BB962C8B-B14F-4D97-AF65-F5344CB8AC3E}">
        <p14:creationId xmlns:p14="http://schemas.microsoft.com/office/powerpoint/2010/main" val="3298085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339</Words>
  <Application>Microsoft Office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Office Theme</vt:lpstr>
      <vt:lpstr>FIP – T3 (FUNDAMENTALS OF IMAGE PROCESSING) </vt:lpstr>
      <vt:lpstr>Digital Image Processing Concepts</vt:lpstr>
      <vt:lpstr>Pixel Adjacency &amp; Connectivity</vt:lpstr>
      <vt:lpstr>4-Adjacency vs 8-Adjacency</vt:lpstr>
      <vt:lpstr>Pixel Distance Measures</vt:lpstr>
      <vt:lpstr>Distance Example: Pixels (2,3) &amp; (7,8)</vt:lpstr>
      <vt:lpstr>Sampling Rate &amp; Resolution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Gowtham Chowdary</dc:creator>
  <cp:keywords/>
  <dc:description>generated using python-pptx</dc:description>
  <cp:lastModifiedBy>Gowtham Chowdary</cp:lastModifiedBy>
  <cp:revision>4</cp:revision>
  <dcterms:created xsi:type="dcterms:W3CDTF">2013-01-27T09:14:16Z</dcterms:created>
  <dcterms:modified xsi:type="dcterms:W3CDTF">2025-09-09T05:14:37Z</dcterms:modified>
  <cp:category/>
</cp:coreProperties>
</file>