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sldIdLst>
    <p:sldId id="256" r:id="rId2"/>
    <p:sldId id="257" r:id="rId3"/>
    <p:sldId id="262" r:id="rId4"/>
    <p:sldId id="258" r:id="rId5"/>
    <p:sldId id="263" r:id="rId6"/>
    <p:sldId id="259" r:id="rId7"/>
    <p:sldId id="265" r:id="rId8"/>
    <p:sldId id="260" r:id="rId9"/>
    <p:sldId id="261"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A8DEED-4492-4D66-9102-DEAA125DA6DB}" v="22" dt="2023-11-06T14:37:12.7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wtham K" userId="baf8dad7725c7039" providerId="LiveId" clId="{8AA8DEED-4492-4D66-9102-DEAA125DA6DB}"/>
    <pc:docChg chg="undo redo custSel addSld delSld modSld sldOrd">
      <pc:chgData name="Gowtham K" userId="baf8dad7725c7039" providerId="LiveId" clId="{8AA8DEED-4492-4D66-9102-DEAA125DA6DB}" dt="2023-11-06T14:45:01.571" v="597" actId="1076"/>
      <pc:docMkLst>
        <pc:docMk/>
      </pc:docMkLst>
      <pc:sldChg chg="modSp mod">
        <pc:chgData name="Gowtham K" userId="baf8dad7725c7039" providerId="LiveId" clId="{8AA8DEED-4492-4D66-9102-DEAA125DA6DB}" dt="2023-11-01T15:17:10.119" v="21" actId="20577"/>
        <pc:sldMkLst>
          <pc:docMk/>
          <pc:sldMk cId="3514966413" sldId="256"/>
        </pc:sldMkLst>
        <pc:spChg chg="mod">
          <ac:chgData name="Gowtham K" userId="baf8dad7725c7039" providerId="LiveId" clId="{8AA8DEED-4492-4D66-9102-DEAA125DA6DB}" dt="2023-11-01T15:17:10.119" v="21" actId="20577"/>
          <ac:spMkLst>
            <pc:docMk/>
            <pc:sldMk cId="3514966413" sldId="256"/>
            <ac:spMk id="2" creationId="{95410C48-0323-7E6E-F46E-21EAC2437595}"/>
          </ac:spMkLst>
        </pc:spChg>
      </pc:sldChg>
      <pc:sldChg chg="modSp">
        <pc:chgData name="Gowtham K" userId="baf8dad7725c7039" providerId="LiveId" clId="{8AA8DEED-4492-4D66-9102-DEAA125DA6DB}" dt="2023-11-01T16:48:35.174" v="132"/>
        <pc:sldMkLst>
          <pc:docMk/>
          <pc:sldMk cId="3628288982" sldId="257"/>
        </pc:sldMkLst>
        <pc:spChg chg="mod">
          <ac:chgData name="Gowtham K" userId="baf8dad7725c7039" providerId="LiveId" clId="{8AA8DEED-4492-4D66-9102-DEAA125DA6DB}" dt="2023-11-01T16:48:35.174" v="132"/>
          <ac:spMkLst>
            <pc:docMk/>
            <pc:sldMk cId="3628288982" sldId="257"/>
            <ac:spMk id="3" creationId="{7467D35F-BA7E-971D-CE86-7C454F2EACF0}"/>
          </ac:spMkLst>
        </pc:spChg>
      </pc:sldChg>
      <pc:sldChg chg="modSp mod">
        <pc:chgData name="Gowtham K" userId="baf8dad7725c7039" providerId="LiveId" clId="{8AA8DEED-4492-4D66-9102-DEAA125DA6DB}" dt="2023-11-06T14:19:41.336" v="479" actId="1076"/>
        <pc:sldMkLst>
          <pc:docMk/>
          <pc:sldMk cId="2657156739" sldId="258"/>
        </pc:sldMkLst>
        <pc:spChg chg="mod">
          <ac:chgData name="Gowtham K" userId="baf8dad7725c7039" providerId="LiveId" clId="{8AA8DEED-4492-4D66-9102-DEAA125DA6DB}" dt="2023-11-06T14:19:41.336" v="479" actId="1076"/>
          <ac:spMkLst>
            <pc:docMk/>
            <pc:sldMk cId="2657156739" sldId="258"/>
            <ac:spMk id="2" creationId="{C30152F6-CE43-6A55-7C51-62C97002F1CD}"/>
          </ac:spMkLst>
        </pc:spChg>
        <pc:spChg chg="mod">
          <ac:chgData name="Gowtham K" userId="baf8dad7725c7039" providerId="LiveId" clId="{8AA8DEED-4492-4D66-9102-DEAA125DA6DB}" dt="2023-11-01T16:28:29.115" v="82" actId="108"/>
          <ac:spMkLst>
            <pc:docMk/>
            <pc:sldMk cId="2657156739" sldId="258"/>
            <ac:spMk id="3" creationId="{91C14336-C653-1C94-BA51-E80A95889041}"/>
          </ac:spMkLst>
        </pc:spChg>
      </pc:sldChg>
      <pc:sldChg chg="addSp delSp modSp mod">
        <pc:chgData name="Gowtham K" userId="baf8dad7725c7039" providerId="LiveId" clId="{8AA8DEED-4492-4D66-9102-DEAA125DA6DB}" dt="2023-11-06T14:20:13.446" v="485" actId="1076"/>
        <pc:sldMkLst>
          <pc:docMk/>
          <pc:sldMk cId="1609393386" sldId="259"/>
        </pc:sldMkLst>
        <pc:spChg chg="del">
          <ac:chgData name="Gowtham K" userId="baf8dad7725c7039" providerId="LiveId" clId="{8AA8DEED-4492-4D66-9102-DEAA125DA6DB}" dt="2023-11-01T17:17:03.596" v="274" actId="21"/>
          <ac:spMkLst>
            <pc:docMk/>
            <pc:sldMk cId="1609393386" sldId="259"/>
            <ac:spMk id="2" creationId="{DB482F5A-479B-E273-61E5-869950975AA1}"/>
          </ac:spMkLst>
        </pc:spChg>
        <pc:spChg chg="mod">
          <ac:chgData name="Gowtham K" userId="baf8dad7725c7039" providerId="LiveId" clId="{8AA8DEED-4492-4D66-9102-DEAA125DA6DB}" dt="2023-11-01T17:25:55.610" v="326" actId="1076"/>
          <ac:spMkLst>
            <pc:docMk/>
            <pc:sldMk cId="1609393386" sldId="259"/>
            <ac:spMk id="3" creationId="{A21389E0-6373-8CE7-16ED-D8B980CB0C9A}"/>
          </ac:spMkLst>
        </pc:spChg>
        <pc:spChg chg="add del mod">
          <ac:chgData name="Gowtham K" userId="baf8dad7725c7039" providerId="LiveId" clId="{8AA8DEED-4492-4D66-9102-DEAA125DA6DB}" dt="2023-11-06T14:20:13.446" v="485" actId="1076"/>
          <ac:spMkLst>
            <pc:docMk/>
            <pc:sldMk cId="1609393386" sldId="259"/>
            <ac:spMk id="5" creationId="{75ECC80C-7CBC-7BEF-4EA7-438E48E86348}"/>
          </ac:spMkLst>
        </pc:spChg>
        <pc:picChg chg="add mod">
          <ac:chgData name="Gowtham K" userId="baf8dad7725c7039" providerId="LiveId" clId="{8AA8DEED-4492-4D66-9102-DEAA125DA6DB}" dt="2023-11-01T17:25:26.523" v="325" actId="1076"/>
          <ac:picMkLst>
            <pc:docMk/>
            <pc:sldMk cId="1609393386" sldId="259"/>
            <ac:picMk id="7" creationId="{B33AF2E8-15B4-2531-B889-31B6024FE5DB}"/>
          </ac:picMkLst>
        </pc:picChg>
      </pc:sldChg>
      <pc:sldChg chg="modSp mod">
        <pc:chgData name="Gowtham K" userId="baf8dad7725c7039" providerId="LiveId" clId="{8AA8DEED-4492-4D66-9102-DEAA125DA6DB}" dt="2023-11-06T14:20:18.209" v="486" actId="1076"/>
        <pc:sldMkLst>
          <pc:docMk/>
          <pc:sldMk cId="1454159094" sldId="260"/>
        </pc:sldMkLst>
        <pc:spChg chg="mod">
          <ac:chgData name="Gowtham K" userId="baf8dad7725c7039" providerId="LiveId" clId="{8AA8DEED-4492-4D66-9102-DEAA125DA6DB}" dt="2023-11-01T17:52:43.793" v="451" actId="2711"/>
          <ac:spMkLst>
            <pc:docMk/>
            <pc:sldMk cId="1454159094" sldId="260"/>
            <ac:spMk id="3" creationId="{11A63FE5-1E98-9B6D-685D-96BF4329BCE1}"/>
          </ac:spMkLst>
        </pc:spChg>
        <pc:spChg chg="mod">
          <ac:chgData name="Gowtham K" userId="baf8dad7725c7039" providerId="LiveId" clId="{8AA8DEED-4492-4D66-9102-DEAA125DA6DB}" dt="2023-11-06T14:20:18.209" v="486" actId="1076"/>
          <ac:spMkLst>
            <pc:docMk/>
            <pc:sldMk cId="1454159094" sldId="260"/>
            <ac:spMk id="4" creationId="{DA7A8D32-038A-784F-FB69-B1E00155EDD7}"/>
          </ac:spMkLst>
        </pc:spChg>
      </pc:sldChg>
      <pc:sldChg chg="addSp modSp mod">
        <pc:chgData name="Gowtham K" userId="baf8dad7725c7039" providerId="LiveId" clId="{8AA8DEED-4492-4D66-9102-DEAA125DA6DB}" dt="2023-11-06T14:43:56.409" v="583" actId="108"/>
        <pc:sldMkLst>
          <pc:docMk/>
          <pc:sldMk cId="631958228" sldId="261"/>
        </pc:sldMkLst>
        <pc:spChg chg="mod">
          <ac:chgData name="Gowtham K" userId="baf8dad7725c7039" providerId="LiveId" clId="{8AA8DEED-4492-4D66-9102-DEAA125DA6DB}" dt="2023-11-06T14:43:56.409" v="583" actId="108"/>
          <ac:spMkLst>
            <pc:docMk/>
            <pc:sldMk cId="631958228" sldId="261"/>
            <ac:spMk id="2" creationId="{972A9E7F-A2B2-753C-25BB-E6C7E8C7F71C}"/>
          </ac:spMkLst>
        </pc:spChg>
        <pc:spChg chg="mod">
          <ac:chgData name="Gowtham K" userId="baf8dad7725c7039" providerId="LiveId" clId="{8AA8DEED-4492-4D66-9102-DEAA125DA6DB}" dt="2023-11-06T14:25:07.580" v="489" actId="108"/>
          <ac:spMkLst>
            <pc:docMk/>
            <pc:sldMk cId="631958228" sldId="261"/>
            <ac:spMk id="4" creationId="{C8CA72FB-8B9E-1EE8-31D7-151CDBF811C4}"/>
          </ac:spMkLst>
        </pc:spChg>
        <pc:picChg chg="add mod">
          <ac:chgData name="Gowtham K" userId="baf8dad7725c7039" providerId="LiveId" clId="{8AA8DEED-4492-4D66-9102-DEAA125DA6DB}" dt="2023-11-06T14:16:13.719" v="463" actId="14100"/>
          <ac:picMkLst>
            <pc:docMk/>
            <pc:sldMk cId="631958228" sldId="261"/>
            <ac:picMk id="5" creationId="{C6E60F74-E4A1-FCF9-9E2D-88816BD5608B}"/>
          </ac:picMkLst>
        </pc:picChg>
      </pc:sldChg>
      <pc:sldChg chg="addSp delSp modSp new mod ord">
        <pc:chgData name="Gowtham K" userId="baf8dad7725c7039" providerId="LiveId" clId="{8AA8DEED-4492-4D66-9102-DEAA125DA6DB}" dt="2023-11-06T14:34:10.610" v="532"/>
        <pc:sldMkLst>
          <pc:docMk/>
          <pc:sldMk cId="3404126160" sldId="262"/>
        </pc:sldMkLst>
        <pc:spChg chg="mod">
          <ac:chgData name="Gowtham K" userId="baf8dad7725c7039" providerId="LiveId" clId="{8AA8DEED-4492-4D66-9102-DEAA125DA6DB}" dt="2023-11-06T14:19:49.829" v="481" actId="1076"/>
          <ac:spMkLst>
            <pc:docMk/>
            <pc:sldMk cId="3404126160" sldId="262"/>
            <ac:spMk id="2" creationId="{B617CB7A-0991-39E0-DF86-F6A21BEFB1DD}"/>
          </ac:spMkLst>
        </pc:spChg>
        <pc:spChg chg="mod">
          <ac:chgData name="Gowtham K" userId="baf8dad7725c7039" providerId="LiveId" clId="{8AA8DEED-4492-4D66-9102-DEAA125DA6DB}" dt="2023-11-01T16:58:06.558" v="193" actId="1076"/>
          <ac:spMkLst>
            <pc:docMk/>
            <pc:sldMk cId="3404126160" sldId="262"/>
            <ac:spMk id="3" creationId="{2CB73C71-3CB5-B887-D343-CDE65DE470DE}"/>
          </ac:spMkLst>
        </pc:spChg>
        <pc:spChg chg="add mod">
          <ac:chgData name="Gowtham K" userId="baf8dad7725c7039" providerId="LiveId" clId="{8AA8DEED-4492-4D66-9102-DEAA125DA6DB}" dt="2023-11-01T16:49:54.689" v="155" actId="20577"/>
          <ac:spMkLst>
            <pc:docMk/>
            <pc:sldMk cId="3404126160" sldId="262"/>
            <ac:spMk id="5" creationId="{3DEF95A6-2D8C-A3AE-B216-90C4B49E468A}"/>
          </ac:spMkLst>
        </pc:spChg>
        <pc:spChg chg="add mod">
          <ac:chgData name="Gowtham K" userId="baf8dad7725c7039" providerId="LiveId" clId="{8AA8DEED-4492-4D66-9102-DEAA125DA6DB}" dt="2023-11-01T16:51:15.636" v="163" actId="12"/>
          <ac:spMkLst>
            <pc:docMk/>
            <pc:sldMk cId="3404126160" sldId="262"/>
            <ac:spMk id="7" creationId="{7FCB1796-ACF7-9BC2-C46E-9764F8E28961}"/>
          </ac:spMkLst>
        </pc:spChg>
        <pc:spChg chg="add del mod">
          <ac:chgData name="Gowtham K" userId="baf8dad7725c7039" providerId="LiveId" clId="{8AA8DEED-4492-4D66-9102-DEAA125DA6DB}" dt="2023-11-01T16:50:28.508" v="158" actId="21"/>
          <ac:spMkLst>
            <pc:docMk/>
            <pc:sldMk cId="3404126160" sldId="262"/>
            <ac:spMk id="9" creationId="{DBD7EA8A-B770-3706-3D1C-183C69E21569}"/>
          </ac:spMkLst>
        </pc:spChg>
      </pc:sldChg>
      <pc:sldChg chg="addSp delSp modSp new mod">
        <pc:chgData name="Gowtham K" userId="baf8dad7725c7039" providerId="LiveId" clId="{8AA8DEED-4492-4D66-9102-DEAA125DA6DB}" dt="2023-11-06T14:20:03.658" v="484" actId="1076"/>
        <pc:sldMkLst>
          <pc:docMk/>
          <pc:sldMk cId="2349026436" sldId="263"/>
        </pc:sldMkLst>
        <pc:spChg chg="mod">
          <ac:chgData name="Gowtham K" userId="baf8dad7725c7039" providerId="LiveId" clId="{8AA8DEED-4492-4D66-9102-DEAA125DA6DB}" dt="2023-11-06T14:20:03.658" v="484" actId="1076"/>
          <ac:spMkLst>
            <pc:docMk/>
            <pc:sldMk cId="2349026436" sldId="263"/>
            <ac:spMk id="2" creationId="{1D555272-A2F2-EA76-C9ED-4A268570287F}"/>
          </ac:spMkLst>
        </pc:spChg>
        <pc:spChg chg="add del">
          <ac:chgData name="Gowtham K" userId="baf8dad7725c7039" providerId="LiveId" clId="{8AA8DEED-4492-4D66-9102-DEAA125DA6DB}" dt="2023-11-01T16:59:44.040" v="201" actId="931"/>
          <ac:spMkLst>
            <pc:docMk/>
            <pc:sldMk cId="2349026436" sldId="263"/>
            <ac:spMk id="3" creationId="{D44A1D68-C81B-56A8-679A-D907ECB06BCC}"/>
          </ac:spMkLst>
        </pc:spChg>
        <pc:spChg chg="add mod">
          <ac:chgData name="Gowtham K" userId="baf8dad7725c7039" providerId="LiveId" clId="{8AA8DEED-4492-4D66-9102-DEAA125DA6DB}" dt="2023-11-01T17:15:44.579" v="271" actId="1076"/>
          <ac:spMkLst>
            <pc:docMk/>
            <pc:sldMk cId="2349026436" sldId="263"/>
            <ac:spMk id="9" creationId="{0FCA3BF6-3C32-3457-B7BE-D1C529D6A7AF}"/>
          </ac:spMkLst>
        </pc:spChg>
        <pc:spChg chg="add del mod">
          <ac:chgData name="Gowtham K" userId="baf8dad7725c7039" providerId="LiveId" clId="{8AA8DEED-4492-4D66-9102-DEAA125DA6DB}" dt="2023-11-01T17:04:49.398" v="242" actId="22"/>
          <ac:spMkLst>
            <pc:docMk/>
            <pc:sldMk cId="2349026436" sldId="263"/>
            <ac:spMk id="13" creationId="{E2992B01-D972-C91C-82AB-D639FEE9BDEF}"/>
          </ac:spMkLst>
        </pc:spChg>
        <pc:spChg chg="add mod">
          <ac:chgData name="Gowtham K" userId="baf8dad7725c7039" providerId="LiveId" clId="{8AA8DEED-4492-4D66-9102-DEAA125DA6DB}" dt="2023-11-01T17:15:49.609" v="272" actId="1076"/>
          <ac:spMkLst>
            <pc:docMk/>
            <pc:sldMk cId="2349026436" sldId="263"/>
            <ac:spMk id="15" creationId="{7BE2CC65-DED3-2DB2-DA05-E40E175E6F01}"/>
          </ac:spMkLst>
        </pc:spChg>
        <pc:picChg chg="add del mod">
          <ac:chgData name="Gowtham K" userId="baf8dad7725c7039" providerId="LiveId" clId="{8AA8DEED-4492-4D66-9102-DEAA125DA6DB}" dt="2023-11-01T16:59:32.990" v="200" actId="931"/>
          <ac:picMkLst>
            <pc:docMk/>
            <pc:sldMk cId="2349026436" sldId="263"/>
            <ac:picMk id="5" creationId="{AD5995C9-B5A2-AD3F-327D-DC504B990693}"/>
          </ac:picMkLst>
        </pc:picChg>
        <pc:picChg chg="add mod">
          <ac:chgData name="Gowtham K" userId="baf8dad7725c7039" providerId="LiveId" clId="{8AA8DEED-4492-4D66-9102-DEAA125DA6DB}" dt="2023-11-01T17:15:40.409" v="270" actId="1076"/>
          <ac:picMkLst>
            <pc:docMk/>
            <pc:sldMk cId="2349026436" sldId="263"/>
            <ac:picMk id="7" creationId="{0174777D-B40B-0F76-7D73-2A7DB04B3493}"/>
          </ac:picMkLst>
        </pc:picChg>
        <pc:picChg chg="add del mod">
          <ac:chgData name="Gowtham K" userId="baf8dad7725c7039" providerId="LiveId" clId="{8AA8DEED-4492-4D66-9102-DEAA125DA6DB}" dt="2023-11-01T17:04:06.926" v="232"/>
          <ac:picMkLst>
            <pc:docMk/>
            <pc:sldMk cId="2349026436" sldId="263"/>
            <ac:picMk id="10" creationId="{AC42EB7F-9382-A1DC-348A-C125DB5E7B7F}"/>
          </ac:picMkLst>
        </pc:picChg>
        <pc:picChg chg="add del mod">
          <ac:chgData name="Gowtham K" userId="baf8dad7725c7039" providerId="LiveId" clId="{8AA8DEED-4492-4D66-9102-DEAA125DA6DB}" dt="2023-11-01T17:04:18.260" v="234"/>
          <ac:picMkLst>
            <pc:docMk/>
            <pc:sldMk cId="2349026436" sldId="263"/>
            <ac:picMk id="11" creationId="{DB7AB35E-FE81-A07F-8714-8D4E9F5EEC34}"/>
          </ac:picMkLst>
        </pc:picChg>
        <pc:picChg chg="add del mod">
          <ac:chgData name="Gowtham K" userId="baf8dad7725c7039" providerId="LiveId" clId="{8AA8DEED-4492-4D66-9102-DEAA125DA6DB}" dt="2023-11-01T17:14:40.027" v="261" actId="21"/>
          <ac:picMkLst>
            <pc:docMk/>
            <pc:sldMk cId="2349026436" sldId="263"/>
            <ac:picMk id="16" creationId="{3B1AB9D0-8564-6C38-30A4-25C6CCFF9384}"/>
          </ac:picMkLst>
        </pc:picChg>
        <pc:picChg chg="add mod">
          <ac:chgData name="Gowtham K" userId="baf8dad7725c7039" providerId="LiveId" clId="{8AA8DEED-4492-4D66-9102-DEAA125DA6DB}" dt="2023-11-01T17:15:50.790" v="273" actId="1076"/>
          <ac:picMkLst>
            <pc:docMk/>
            <pc:sldMk cId="2349026436" sldId="263"/>
            <ac:picMk id="18" creationId="{499C5CCF-2CD5-A17E-4E5E-BB87613812DF}"/>
          </ac:picMkLst>
        </pc:picChg>
      </pc:sldChg>
      <pc:sldChg chg="addSp delSp modSp new del mod">
        <pc:chgData name="Gowtham K" userId="baf8dad7725c7039" providerId="LiveId" clId="{8AA8DEED-4492-4D66-9102-DEAA125DA6DB}" dt="2023-11-01T16:57:53.534" v="191" actId="680"/>
        <pc:sldMkLst>
          <pc:docMk/>
          <pc:sldMk cId="3092143103" sldId="263"/>
        </pc:sldMkLst>
        <pc:spChg chg="add del mod">
          <ac:chgData name="Gowtham K" userId="baf8dad7725c7039" providerId="LiveId" clId="{8AA8DEED-4492-4D66-9102-DEAA125DA6DB}" dt="2023-11-01T16:57:46.812" v="188" actId="1076"/>
          <ac:spMkLst>
            <pc:docMk/>
            <pc:sldMk cId="3092143103" sldId="263"/>
            <ac:spMk id="2" creationId="{63B870F2-B88B-AD76-AF8C-3E6CD0D49082}"/>
          </ac:spMkLst>
        </pc:spChg>
        <pc:spChg chg="add del mod">
          <ac:chgData name="Gowtham K" userId="baf8dad7725c7039" providerId="LiveId" clId="{8AA8DEED-4492-4D66-9102-DEAA125DA6DB}" dt="2023-11-01T16:57:50.624" v="190" actId="1076"/>
          <ac:spMkLst>
            <pc:docMk/>
            <pc:sldMk cId="3092143103" sldId="263"/>
            <ac:spMk id="3" creationId="{456403CF-2BF1-2F93-679F-4876D940A7F9}"/>
          </ac:spMkLst>
        </pc:spChg>
        <pc:picChg chg="add del mod">
          <ac:chgData name="Gowtham K" userId="baf8dad7725c7039" providerId="LiveId" clId="{8AA8DEED-4492-4D66-9102-DEAA125DA6DB}" dt="2023-11-01T16:57:49.487" v="189" actId="931"/>
          <ac:picMkLst>
            <pc:docMk/>
            <pc:sldMk cId="3092143103" sldId="263"/>
            <ac:picMk id="5" creationId="{59E07D17-582A-2212-856A-71455C1FBB78}"/>
          </ac:picMkLst>
        </pc:picChg>
      </pc:sldChg>
      <pc:sldChg chg="addSp modSp new mod">
        <pc:chgData name="Gowtham K" userId="baf8dad7725c7039" providerId="LiveId" clId="{8AA8DEED-4492-4D66-9102-DEAA125DA6DB}" dt="2023-11-06T14:43:35.212" v="582" actId="108"/>
        <pc:sldMkLst>
          <pc:docMk/>
          <pc:sldMk cId="2654236471" sldId="264"/>
        </pc:sldMkLst>
        <pc:spChg chg="mod">
          <ac:chgData name="Gowtham K" userId="baf8dad7725c7039" providerId="LiveId" clId="{8AA8DEED-4492-4D66-9102-DEAA125DA6DB}" dt="2023-11-06T14:43:35.212" v="582" actId="108"/>
          <ac:spMkLst>
            <pc:docMk/>
            <pc:sldMk cId="2654236471" sldId="264"/>
            <ac:spMk id="2" creationId="{AEFFC206-C7D4-AA75-2972-4D8B3D2CC293}"/>
          </ac:spMkLst>
        </pc:spChg>
        <pc:spChg chg="mod">
          <ac:chgData name="Gowtham K" userId="baf8dad7725c7039" providerId="LiveId" clId="{8AA8DEED-4492-4D66-9102-DEAA125DA6DB}" dt="2023-11-06T14:27:23.525" v="494" actId="1076"/>
          <ac:spMkLst>
            <pc:docMk/>
            <pc:sldMk cId="2654236471" sldId="264"/>
            <ac:spMk id="3" creationId="{2ED64559-6007-4FDB-7CA3-1EBF2B706EB7}"/>
          </ac:spMkLst>
        </pc:spChg>
        <pc:spChg chg="add mod">
          <ac:chgData name="Gowtham K" userId="baf8dad7725c7039" providerId="LiveId" clId="{8AA8DEED-4492-4D66-9102-DEAA125DA6DB}" dt="2023-11-06T14:32:17.349" v="519" actId="1076"/>
          <ac:spMkLst>
            <pc:docMk/>
            <pc:sldMk cId="2654236471" sldId="264"/>
            <ac:spMk id="6" creationId="{4DC275F0-7D9E-0DBA-9EF3-04C974DA2ED8}"/>
          </ac:spMkLst>
        </pc:spChg>
        <pc:spChg chg="add mod">
          <ac:chgData name="Gowtham K" userId="baf8dad7725c7039" providerId="LiveId" clId="{8AA8DEED-4492-4D66-9102-DEAA125DA6DB}" dt="2023-11-06T14:32:58.959" v="530" actId="108"/>
          <ac:spMkLst>
            <pc:docMk/>
            <pc:sldMk cId="2654236471" sldId="264"/>
            <ac:spMk id="7" creationId="{4E8586DE-49B1-30A8-6DE9-1B43A405A408}"/>
          </ac:spMkLst>
        </pc:spChg>
        <pc:picChg chg="add mod">
          <ac:chgData name="Gowtham K" userId="baf8dad7725c7039" providerId="LiveId" clId="{8AA8DEED-4492-4D66-9102-DEAA125DA6DB}" dt="2023-11-06T14:27:41.664" v="498" actId="1076"/>
          <ac:picMkLst>
            <pc:docMk/>
            <pc:sldMk cId="2654236471" sldId="264"/>
            <ac:picMk id="5" creationId="{BA8D3E6C-42D6-E906-4F82-B91FD4223314}"/>
          </ac:picMkLst>
        </pc:picChg>
      </pc:sldChg>
      <pc:sldChg chg="addSp delSp modSp new mod ord">
        <pc:chgData name="Gowtham K" userId="baf8dad7725c7039" providerId="LiveId" clId="{8AA8DEED-4492-4D66-9102-DEAA125DA6DB}" dt="2023-11-06T14:40:16.862" v="572" actId="20577"/>
        <pc:sldMkLst>
          <pc:docMk/>
          <pc:sldMk cId="494299908" sldId="265"/>
        </pc:sldMkLst>
        <pc:spChg chg="mod">
          <ac:chgData name="Gowtham K" userId="baf8dad7725c7039" providerId="LiveId" clId="{8AA8DEED-4492-4D66-9102-DEAA125DA6DB}" dt="2023-11-06T14:36:19.233" v="540" actId="14100"/>
          <ac:spMkLst>
            <pc:docMk/>
            <pc:sldMk cId="494299908" sldId="265"/>
            <ac:spMk id="2" creationId="{6BFB76BD-C89F-787F-8478-385C16DE0A4C}"/>
          </ac:spMkLst>
        </pc:spChg>
        <pc:spChg chg="del mod">
          <ac:chgData name="Gowtham K" userId="baf8dad7725c7039" providerId="LiveId" clId="{8AA8DEED-4492-4D66-9102-DEAA125DA6DB}" dt="2023-11-06T14:37:12.709" v="542" actId="931"/>
          <ac:spMkLst>
            <pc:docMk/>
            <pc:sldMk cId="494299908" sldId="265"/>
            <ac:spMk id="3" creationId="{A705C720-0457-AF76-AEAC-8C92E19D6219}"/>
          </ac:spMkLst>
        </pc:spChg>
        <pc:spChg chg="add mod">
          <ac:chgData name="Gowtham K" userId="baf8dad7725c7039" providerId="LiveId" clId="{8AA8DEED-4492-4D66-9102-DEAA125DA6DB}" dt="2023-11-06T14:40:16.862" v="572" actId="20577"/>
          <ac:spMkLst>
            <pc:docMk/>
            <pc:sldMk cId="494299908" sldId="265"/>
            <ac:spMk id="7" creationId="{784D0B1B-BF61-EC93-D250-A01D88FF04FC}"/>
          </ac:spMkLst>
        </pc:spChg>
        <pc:picChg chg="add mod">
          <ac:chgData name="Gowtham K" userId="baf8dad7725c7039" providerId="LiveId" clId="{8AA8DEED-4492-4D66-9102-DEAA125DA6DB}" dt="2023-11-06T14:38:50.029" v="557" actId="14100"/>
          <ac:picMkLst>
            <pc:docMk/>
            <pc:sldMk cId="494299908" sldId="265"/>
            <ac:picMk id="5" creationId="{AFDEC18E-CE63-5E3F-B619-7D69E8500E59}"/>
          </ac:picMkLst>
        </pc:picChg>
      </pc:sldChg>
      <pc:sldChg chg="modSp new mod">
        <pc:chgData name="Gowtham K" userId="baf8dad7725c7039" providerId="LiveId" clId="{8AA8DEED-4492-4D66-9102-DEAA125DA6DB}" dt="2023-11-06T14:45:01.571" v="597" actId="1076"/>
        <pc:sldMkLst>
          <pc:docMk/>
          <pc:sldMk cId="1546867692" sldId="266"/>
        </pc:sldMkLst>
        <pc:spChg chg="mod">
          <ac:chgData name="Gowtham K" userId="baf8dad7725c7039" providerId="LiveId" clId="{8AA8DEED-4492-4D66-9102-DEAA125DA6DB}" dt="2023-11-06T14:44:12.312" v="584" actId="108"/>
          <ac:spMkLst>
            <pc:docMk/>
            <pc:sldMk cId="1546867692" sldId="266"/>
            <ac:spMk id="2" creationId="{8A480AE7-6C1E-47CA-2BF3-95B0D7DB8911}"/>
          </ac:spMkLst>
        </pc:spChg>
        <pc:spChg chg="mod">
          <ac:chgData name="Gowtham K" userId="baf8dad7725c7039" providerId="LiveId" clId="{8AA8DEED-4492-4D66-9102-DEAA125DA6DB}" dt="2023-11-06T14:45:01.571" v="597" actId="1076"/>
          <ac:spMkLst>
            <pc:docMk/>
            <pc:sldMk cId="1546867692" sldId="266"/>
            <ac:spMk id="3" creationId="{15A19B70-72D1-337C-51CC-8621D2BCC8E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C744EE-CCB3-4314-B66E-5D91BF32B1B3}"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D4546F8-0E0A-49F8-AA8A-77C886F39BB8}" type="slidenum">
              <a:rPr lang="en-IN" smtClean="0"/>
              <a:t>‹#›</a:t>
            </a:fld>
            <a:endParaRPr lang="en-IN"/>
          </a:p>
        </p:txBody>
      </p:sp>
    </p:spTree>
    <p:extLst>
      <p:ext uri="{BB962C8B-B14F-4D97-AF65-F5344CB8AC3E}">
        <p14:creationId xmlns:p14="http://schemas.microsoft.com/office/powerpoint/2010/main" val="2933186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C744EE-CCB3-4314-B66E-5D91BF32B1B3}"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D4546F8-0E0A-49F8-AA8A-77C886F39BB8}" type="slidenum">
              <a:rPr lang="en-IN" smtClean="0"/>
              <a:t>‹#›</a:t>
            </a:fld>
            <a:endParaRPr lang="en-IN"/>
          </a:p>
        </p:txBody>
      </p:sp>
    </p:spTree>
    <p:extLst>
      <p:ext uri="{BB962C8B-B14F-4D97-AF65-F5344CB8AC3E}">
        <p14:creationId xmlns:p14="http://schemas.microsoft.com/office/powerpoint/2010/main" val="3498345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C744EE-CCB3-4314-B66E-5D91BF32B1B3}"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D4546F8-0E0A-49F8-AA8A-77C886F39BB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47799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CC744EE-CCB3-4314-B66E-5D91BF32B1B3}" type="datetimeFigureOut">
              <a:rPr lang="en-IN" smtClean="0"/>
              <a:t>06-11-2023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D4546F8-0E0A-49F8-AA8A-77C886F39BB8}" type="slidenum">
              <a:rPr lang="en-IN" smtClean="0"/>
              <a:t>‹#›</a:t>
            </a:fld>
            <a:endParaRPr lang="en-IN"/>
          </a:p>
        </p:txBody>
      </p:sp>
    </p:spTree>
    <p:extLst>
      <p:ext uri="{BB962C8B-B14F-4D97-AF65-F5344CB8AC3E}">
        <p14:creationId xmlns:p14="http://schemas.microsoft.com/office/powerpoint/2010/main" val="905200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CC744EE-CCB3-4314-B66E-5D91BF32B1B3}" type="datetimeFigureOut">
              <a:rPr lang="en-IN" smtClean="0"/>
              <a:t>06-11-2023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D4546F8-0E0A-49F8-AA8A-77C886F39BB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70134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CC744EE-CCB3-4314-B66E-5D91BF32B1B3}" type="datetimeFigureOut">
              <a:rPr lang="en-IN" smtClean="0"/>
              <a:t>06-11-2023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D4546F8-0E0A-49F8-AA8A-77C886F39BB8}" type="slidenum">
              <a:rPr lang="en-IN" smtClean="0"/>
              <a:t>‹#›</a:t>
            </a:fld>
            <a:endParaRPr lang="en-IN"/>
          </a:p>
        </p:txBody>
      </p:sp>
    </p:spTree>
    <p:extLst>
      <p:ext uri="{BB962C8B-B14F-4D97-AF65-F5344CB8AC3E}">
        <p14:creationId xmlns:p14="http://schemas.microsoft.com/office/powerpoint/2010/main" val="3724415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C744EE-CCB3-4314-B66E-5D91BF32B1B3}"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D4546F8-0E0A-49F8-AA8A-77C886F39BB8}" type="slidenum">
              <a:rPr lang="en-IN" smtClean="0"/>
              <a:t>‹#›</a:t>
            </a:fld>
            <a:endParaRPr lang="en-IN"/>
          </a:p>
        </p:txBody>
      </p:sp>
    </p:spTree>
    <p:extLst>
      <p:ext uri="{BB962C8B-B14F-4D97-AF65-F5344CB8AC3E}">
        <p14:creationId xmlns:p14="http://schemas.microsoft.com/office/powerpoint/2010/main" val="514980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C744EE-CCB3-4314-B66E-5D91BF32B1B3}"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D4546F8-0E0A-49F8-AA8A-77C886F39BB8}" type="slidenum">
              <a:rPr lang="en-IN" smtClean="0"/>
              <a:t>‹#›</a:t>
            </a:fld>
            <a:endParaRPr lang="en-IN"/>
          </a:p>
        </p:txBody>
      </p:sp>
    </p:spTree>
    <p:extLst>
      <p:ext uri="{BB962C8B-B14F-4D97-AF65-F5344CB8AC3E}">
        <p14:creationId xmlns:p14="http://schemas.microsoft.com/office/powerpoint/2010/main" val="3234217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C744EE-CCB3-4314-B66E-5D91BF32B1B3}"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D4546F8-0E0A-49F8-AA8A-77C886F39BB8}" type="slidenum">
              <a:rPr lang="en-IN" smtClean="0"/>
              <a:t>‹#›</a:t>
            </a:fld>
            <a:endParaRPr lang="en-IN"/>
          </a:p>
        </p:txBody>
      </p:sp>
    </p:spTree>
    <p:extLst>
      <p:ext uri="{BB962C8B-B14F-4D97-AF65-F5344CB8AC3E}">
        <p14:creationId xmlns:p14="http://schemas.microsoft.com/office/powerpoint/2010/main" val="2666702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C744EE-CCB3-4314-B66E-5D91BF32B1B3}"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D4546F8-0E0A-49F8-AA8A-77C886F39BB8}" type="slidenum">
              <a:rPr lang="en-IN" smtClean="0"/>
              <a:t>‹#›</a:t>
            </a:fld>
            <a:endParaRPr lang="en-IN"/>
          </a:p>
        </p:txBody>
      </p:sp>
    </p:spTree>
    <p:extLst>
      <p:ext uri="{BB962C8B-B14F-4D97-AF65-F5344CB8AC3E}">
        <p14:creationId xmlns:p14="http://schemas.microsoft.com/office/powerpoint/2010/main" val="3900801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C744EE-CCB3-4314-B66E-5D91BF32B1B3}" type="datetimeFigureOut">
              <a:rPr lang="en-IN" smtClean="0"/>
              <a:t>06-11-2023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D4546F8-0E0A-49F8-AA8A-77C886F39BB8}" type="slidenum">
              <a:rPr lang="en-IN" smtClean="0"/>
              <a:t>‹#›</a:t>
            </a:fld>
            <a:endParaRPr lang="en-IN"/>
          </a:p>
        </p:txBody>
      </p:sp>
    </p:spTree>
    <p:extLst>
      <p:ext uri="{BB962C8B-B14F-4D97-AF65-F5344CB8AC3E}">
        <p14:creationId xmlns:p14="http://schemas.microsoft.com/office/powerpoint/2010/main" val="3409354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C744EE-CCB3-4314-B66E-5D91BF32B1B3}" type="datetimeFigureOut">
              <a:rPr lang="en-IN" smtClean="0"/>
              <a:t>06-11-2023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D4546F8-0E0A-49F8-AA8A-77C886F39BB8}" type="slidenum">
              <a:rPr lang="en-IN" smtClean="0"/>
              <a:t>‹#›</a:t>
            </a:fld>
            <a:endParaRPr lang="en-IN"/>
          </a:p>
        </p:txBody>
      </p:sp>
    </p:spTree>
    <p:extLst>
      <p:ext uri="{BB962C8B-B14F-4D97-AF65-F5344CB8AC3E}">
        <p14:creationId xmlns:p14="http://schemas.microsoft.com/office/powerpoint/2010/main" val="939783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C744EE-CCB3-4314-B66E-5D91BF32B1B3}" type="datetimeFigureOut">
              <a:rPr lang="en-IN" smtClean="0"/>
              <a:t>06-11-2023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D4546F8-0E0A-49F8-AA8A-77C886F39BB8}" type="slidenum">
              <a:rPr lang="en-IN" smtClean="0"/>
              <a:t>‹#›</a:t>
            </a:fld>
            <a:endParaRPr lang="en-IN"/>
          </a:p>
        </p:txBody>
      </p:sp>
    </p:spTree>
    <p:extLst>
      <p:ext uri="{BB962C8B-B14F-4D97-AF65-F5344CB8AC3E}">
        <p14:creationId xmlns:p14="http://schemas.microsoft.com/office/powerpoint/2010/main" val="2216571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C744EE-CCB3-4314-B66E-5D91BF32B1B3}" type="datetimeFigureOut">
              <a:rPr lang="en-IN" smtClean="0"/>
              <a:t>06-11-2023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D4546F8-0E0A-49F8-AA8A-77C886F39BB8}" type="slidenum">
              <a:rPr lang="en-IN" smtClean="0"/>
              <a:t>‹#›</a:t>
            </a:fld>
            <a:endParaRPr lang="en-IN"/>
          </a:p>
        </p:txBody>
      </p:sp>
    </p:spTree>
    <p:extLst>
      <p:ext uri="{BB962C8B-B14F-4D97-AF65-F5344CB8AC3E}">
        <p14:creationId xmlns:p14="http://schemas.microsoft.com/office/powerpoint/2010/main" val="627484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C744EE-CCB3-4314-B66E-5D91BF32B1B3}" type="datetimeFigureOut">
              <a:rPr lang="en-IN" smtClean="0"/>
              <a:t>06-11-2023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D4546F8-0E0A-49F8-AA8A-77C886F39BB8}" type="slidenum">
              <a:rPr lang="en-IN" smtClean="0"/>
              <a:t>‹#›</a:t>
            </a:fld>
            <a:endParaRPr lang="en-IN"/>
          </a:p>
        </p:txBody>
      </p:sp>
    </p:spTree>
    <p:extLst>
      <p:ext uri="{BB962C8B-B14F-4D97-AF65-F5344CB8AC3E}">
        <p14:creationId xmlns:p14="http://schemas.microsoft.com/office/powerpoint/2010/main" val="2338541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C744EE-CCB3-4314-B66E-5D91BF32B1B3}" type="datetimeFigureOut">
              <a:rPr lang="en-IN" smtClean="0"/>
              <a:t>06-11-2023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D4546F8-0E0A-49F8-AA8A-77C886F39BB8}" type="slidenum">
              <a:rPr lang="en-IN" smtClean="0"/>
              <a:t>‹#›</a:t>
            </a:fld>
            <a:endParaRPr lang="en-IN"/>
          </a:p>
        </p:txBody>
      </p:sp>
    </p:spTree>
    <p:extLst>
      <p:ext uri="{BB962C8B-B14F-4D97-AF65-F5344CB8AC3E}">
        <p14:creationId xmlns:p14="http://schemas.microsoft.com/office/powerpoint/2010/main" val="1776577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CC744EE-CCB3-4314-B66E-5D91BF32B1B3}" type="datetimeFigureOut">
              <a:rPr lang="en-IN" smtClean="0"/>
              <a:t>06-11-2023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D4546F8-0E0A-49F8-AA8A-77C886F39BB8}" type="slidenum">
              <a:rPr lang="en-IN" smtClean="0"/>
              <a:t>‹#›</a:t>
            </a:fld>
            <a:endParaRPr lang="en-IN"/>
          </a:p>
        </p:txBody>
      </p:sp>
    </p:spTree>
    <p:extLst>
      <p:ext uri="{BB962C8B-B14F-4D97-AF65-F5344CB8AC3E}">
        <p14:creationId xmlns:p14="http://schemas.microsoft.com/office/powerpoint/2010/main" val="1721677454"/>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10C48-0323-7E6E-F46E-21EAC2437595}"/>
              </a:ext>
            </a:extLst>
          </p:cNvPr>
          <p:cNvSpPr>
            <a:spLocks noGrp="1"/>
          </p:cNvSpPr>
          <p:nvPr>
            <p:ph type="ctrTitle"/>
          </p:nvPr>
        </p:nvSpPr>
        <p:spPr>
          <a:xfrm>
            <a:off x="1201738" y="1323974"/>
            <a:ext cx="10134956" cy="1571625"/>
          </a:xfrm>
        </p:spPr>
        <p:txBody>
          <a:bodyPr>
            <a:normAutofit fontScale="90000"/>
          </a:bodyPr>
          <a:lstStyle/>
          <a:p>
            <a:r>
              <a:rPr lang="en-IN" sz="3600" dirty="0">
                <a:latin typeface="Calibri" panose="020F0502020204030204" pitchFamily="34" charset="0"/>
                <a:ea typeface="Calibri" panose="020F0502020204030204" pitchFamily="34" charset="0"/>
                <a:cs typeface="Calibri" panose="020F0502020204030204" pitchFamily="34" charset="0"/>
              </a:rPr>
              <a:t>MINI Project</a:t>
            </a:r>
            <a:br>
              <a:rPr lang="en-IN" sz="3600" dirty="0">
                <a:latin typeface="Calibri" panose="020F0502020204030204" pitchFamily="34" charset="0"/>
                <a:ea typeface="Calibri" panose="020F0502020204030204" pitchFamily="34" charset="0"/>
                <a:cs typeface="Calibri" panose="020F0502020204030204" pitchFamily="34" charset="0"/>
              </a:rPr>
            </a:br>
            <a:br>
              <a:rPr lang="en-IN" sz="3600" dirty="0">
                <a:latin typeface="Calibri" panose="020F0502020204030204" pitchFamily="34" charset="0"/>
                <a:ea typeface="Calibri" panose="020F0502020204030204" pitchFamily="34" charset="0"/>
                <a:cs typeface="Calibri" panose="020F0502020204030204" pitchFamily="34" charset="0"/>
              </a:rPr>
            </a:br>
            <a:r>
              <a:rPr lang="en-IN" sz="3600" dirty="0">
                <a:latin typeface="Calibri" panose="020F0502020204030204" pitchFamily="34" charset="0"/>
                <a:ea typeface="Calibri" panose="020F0502020204030204" pitchFamily="34" charset="0"/>
                <a:cs typeface="Calibri" panose="020F0502020204030204" pitchFamily="34" charset="0"/>
              </a:rPr>
              <a:t>Project Title: Sentiment Analysis on Google Pay Reviews</a:t>
            </a:r>
          </a:p>
        </p:txBody>
      </p:sp>
      <p:sp>
        <p:nvSpPr>
          <p:cNvPr id="3" name="Subtitle 2">
            <a:extLst>
              <a:ext uri="{FF2B5EF4-FFF2-40B4-BE49-F238E27FC236}">
                <a16:creationId xmlns:a16="http://schemas.microsoft.com/office/drawing/2014/main" id="{76EEAFFA-E729-61AC-FFED-DE489EF654EC}"/>
              </a:ext>
            </a:extLst>
          </p:cNvPr>
          <p:cNvSpPr>
            <a:spLocks noGrp="1"/>
          </p:cNvSpPr>
          <p:nvPr>
            <p:ph type="subTitle" idx="1"/>
          </p:nvPr>
        </p:nvSpPr>
        <p:spPr>
          <a:xfrm>
            <a:off x="2713036" y="2895600"/>
            <a:ext cx="5421313" cy="2181225"/>
          </a:xfrm>
        </p:spPr>
        <p:txBody>
          <a:bodyPr>
            <a:noAutofit/>
          </a:bodyPr>
          <a:lstStyle/>
          <a:p>
            <a:pPr algn="l"/>
            <a:r>
              <a:rPr lang="en-IN" sz="1600" dirty="0">
                <a:latin typeface="Calibri" panose="020F0502020204030204" pitchFamily="34" charset="0"/>
                <a:ea typeface="Calibri" panose="020F0502020204030204" pitchFamily="34" charset="0"/>
                <a:cs typeface="Calibri" panose="020F0502020204030204" pitchFamily="34" charset="0"/>
              </a:rPr>
              <a:t>Name : Gowtham K</a:t>
            </a:r>
          </a:p>
          <a:p>
            <a:pPr algn="l"/>
            <a:r>
              <a:rPr lang="en-IN" sz="1600" dirty="0">
                <a:latin typeface="Calibri" panose="020F0502020204030204" pitchFamily="34" charset="0"/>
                <a:ea typeface="Calibri" panose="020F0502020204030204" pitchFamily="34" charset="0"/>
                <a:cs typeface="Calibri" panose="020F0502020204030204" pitchFamily="34" charset="0"/>
              </a:rPr>
              <a:t>Register No: 22235136</a:t>
            </a:r>
          </a:p>
          <a:p>
            <a:pPr algn="l"/>
            <a:r>
              <a:rPr lang="en-IN" sz="1600" dirty="0">
                <a:latin typeface="Calibri" panose="020F0502020204030204" pitchFamily="34" charset="0"/>
                <a:ea typeface="Calibri" panose="020F0502020204030204" pitchFamily="34" charset="0"/>
                <a:cs typeface="Calibri" panose="020F0502020204030204" pitchFamily="34" charset="0"/>
              </a:rPr>
              <a:t>School of Computing Sciences</a:t>
            </a:r>
          </a:p>
          <a:p>
            <a:pPr algn="l"/>
            <a:r>
              <a:rPr lang="en-IN" sz="1600" dirty="0">
                <a:latin typeface="Calibri" panose="020F0502020204030204" pitchFamily="34" charset="0"/>
                <a:ea typeface="Calibri" panose="020F0502020204030204" pitchFamily="34" charset="0"/>
                <a:cs typeface="Calibri" panose="020F0502020204030204" pitchFamily="34" charset="0"/>
              </a:rPr>
              <a:t>DEPT: Information technology</a:t>
            </a:r>
          </a:p>
          <a:p>
            <a:pPr algn="l"/>
            <a:r>
              <a:rPr lang="en-IN" sz="1600" dirty="0">
                <a:latin typeface="Calibri" panose="020F0502020204030204" pitchFamily="34" charset="0"/>
                <a:ea typeface="Calibri" panose="020F0502020204030204" pitchFamily="34" charset="0"/>
                <a:cs typeface="Calibri" panose="020F0502020204030204" pitchFamily="34" charset="0"/>
              </a:rPr>
              <a:t> 2</a:t>
            </a:r>
            <a:r>
              <a:rPr lang="en-IN" sz="1600" baseline="30000" dirty="0">
                <a:latin typeface="Calibri" panose="020F0502020204030204" pitchFamily="34" charset="0"/>
                <a:ea typeface="Calibri" panose="020F0502020204030204" pitchFamily="34" charset="0"/>
                <a:cs typeface="Calibri" panose="020F0502020204030204" pitchFamily="34" charset="0"/>
              </a:rPr>
              <a:t>nd</a:t>
            </a:r>
            <a:r>
              <a:rPr lang="en-IN" sz="1600" dirty="0">
                <a:latin typeface="Calibri" panose="020F0502020204030204" pitchFamily="34" charset="0"/>
                <a:ea typeface="Calibri" panose="020F0502020204030204" pitchFamily="34" charset="0"/>
                <a:cs typeface="Calibri" panose="020F0502020204030204" pitchFamily="34" charset="0"/>
              </a:rPr>
              <a:t> year MSc data science &amp; Business analytics</a:t>
            </a:r>
          </a:p>
        </p:txBody>
      </p:sp>
    </p:spTree>
    <p:extLst>
      <p:ext uri="{BB962C8B-B14F-4D97-AF65-F5344CB8AC3E}">
        <p14:creationId xmlns:p14="http://schemas.microsoft.com/office/powerpoint/2010/main" val="3514966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C206-C7D4-AA75-2972-4D8B3D2CC293}"/>
              </a:ext>
            </a:extLst>
          </p:cNvPr>
          <p:cNvSpPr>
            <a:spLocks noGrp="1"/>
          </p:cNvSpPr>
          <p:nvPr>
            <p:ph type="title"/>
          </p:nvPr>
        </p:nvSpPr>
        <p:spPr>
          <a:xfrm>
            <a:off x="1706517" y="657008"/>
            <a:ext cx="8911687" cy="642306"/>
          </a:xfrm>
        </p:spPr>
        <p:txBody>
          <a:bodyPr>
            <a:normAutofit/>
          </a:bodyPr>
          <a:lstStyle/>
          <a:p>
            <a:r>
              <a:rPr lang="en-IN" b="1" dirty="0">
                <a:latin typeface="Calibri" panose="020F0502020204030204" pitchFamily="34" charset="0"/>
                <a:ea typeface="Calibri" panose="020F0502020204030204" pitchFamily="34" charset="0"/>
                <a:cs typeface="Calibri" panose="020F0502020204030204" pitchFamily="34" charset="0"/>
              </a:rPr>
              <a:t>Machine Learning Model</a:t>
            </a:r>
          </a:p>
        </p:txBody>
      </p:sp>
      <p:sp>
        <p:nvSpPr>
          <p:cNvPr id="3" name="Content Placeholder 2">
            <a:extLst>
              <a:ext uri="{FF2B5EF4-FFF2-40B4-BE49-F238E27FC236}">
                <a16:creationId xmlns:a16="http://schemas.microsoft.com/office/drawing/2014/main" id="{2ED64559-6007-4FDB-7CA3-1EBF2B706EB7}"/>
              </a:ext>
            </a:extLst>
          </p:cNvPr>
          <p:cNvSpPr>
            <a:spLocks noGrp="1"/>
          </p:cNvSpPr>
          <p:nvPr>
            <p:ph idx="1"/>
          </p:nvPr>
        </p:nvSpPr>
        <p:spPr>
          <a:xfrm>
            <a:off x="1855807" y="1396482"/>
            <a:ext cx="8915400" cy="730898"/>
          </a:xfrm>
        </p:spPr>
        <p:txBody>
          <a:bodyPr/>
          <a:lstStyle/>
          <a:p>
            <a:pPr algn="just"/>
            <a:r>
              <a:rPr lang="en-US" sz="1600" dirty="0">
                <a:solidFill>
                  <a:srgbClr val="374151"/>
                </a:solidFill>
                <a:latin typeface="Calibri" panose="020F0502020204030204" pitchFamily="34" charset="0"/>
                <a:ea typeface="Calibri" panose="020F0502020204030204" pitchFamily="34" charset="0"/>
                <a:cs typeface="Calibri" panose="020F0502020204030204" pitchFamily="34" charset="0"/>
              </a:rPr>
              <a:t>Logistic Regression model is to learn the relationship between a set of input features and the probability of an instance belonging to one of two classes</a:t>
            </a:r>
            <a:endParaRPr lang="en-IN" sz="1600" dirty="0">
              <a:solidFill>
                <a:srgbClr val="37415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A8D3E6C-42D6-E906-4F82-B91FD4223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5807" y="2212670"/>
            <a:ext cx="7756036" cy="1905266"/>
          </a:xfrm>
          <a:prstGeom prst="rect">
            <a:avLst/>
          </a:prstGeom>
        </p:spPr>
      </p:pic>
      <p:sp>
        <p:nvSpPr>
          <p:cNvPr id="6" name="Content Placeholder 2">
            <a:extLst>
              <a:ext uri="{FF2B5EF4-FFF2-40B4-BE49-F238E27FC236}">
                <a16:creationId xmlns:a16="http://schemas.microsoft.com/office/drawing/2014/main" id="{4DC275F0-7D9E-0DBA-9EF3-04C974DA2ED8}"/>
              </a:ext>
            </a:extLst>
          </p:cNvPr>
          <p:cNvSpPr txBox="1">
            <a:spLocks/>
          </p:cNvSpPr>
          <p:nvPr/>
        </p:nvSpPr>
        <p:spPr>
          <a:xfrm>
            <a:off x="1510574" y="4215104"/>
            <a:ext cx="8915400" cy="24928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endParaRPr lang="en-IN" sz="1600" dirty="0">
              <a:solidFill>
                <a:srgbClr val="37415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4E8586DE-49B1-30A8-6DE9-1B43A405A408}"/>
              </a:ext>
            </a:extLst>
          </p:cNvPr>
          <p:cNvSpPr txBox="1">
            <a:spLocks/>
          </p:cNvSpPr>
          <p:nvPr/>
        </p:nvSpPr>
        <p:spPr>
          <a:xfrm>
            <a:off x="1766026" y="4380508"/>
            <a:ext cx="8915400" cy="189411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n-US" sz="1600" dirty="0">
                <a:solidFill>
                  <a:srgbClr val="374151"/>
                </a:solidFill>
                <a:latin typeface="Calibri" panose="020F0502020204030204" pitchFamily="34" charset="0"/>
                <a:ea typeface="Calibri" panose="020F0502020204030204" pitchFamily="34" charset="0"/>
                <a:cs typeface="Calibri" panose="020F0502020204030204" pitchFamily="34" charset="0"/>
              </a:rPr>
              <a:t>Accuracy: the proportion of correctly classified instances. </a:t>
            </a:r>
          </a:p>
          <a:p>
            <a:pPr algn="just"/>
            <a:r>
              <a:rPr lang="en-US" sz="1600" dirty="0">
                <a:solidFill>
                  <a:srgbClr val="374151"/>
                </a:solidFill>
                <a:latin typeface="Calibri" panose="020F0502020204030204" pitchFamily="34" charset="0"/>
                <a:ea typeface="Calibri" panose="020F0502020204030204" pitchFamily="34" charset="0"/>
                <a:cs typeface="Calibri" panose="020F0502020204030204" pitchFamily="34" charset="0"/>
              </a:rPr>
              <a:t>Precision: the number of true positive predictions divided by the total number of positive predictions. </a:t>
            </a:r>
          </a:p>
          <a:p>
            <a:pPr algn="just"/>
            <a:r>
              <a:rPr lang="en-US" sz="1600" dirty="0">
                <a:solidFill>
                  <a:srgbClr val="374151"/>
                </a:solidFill>
                <a:latin typeface="Calibri" panose="020F0502020204030204" pitchFamily="34" charset="0"/>
                <a:ea typeface="Calibri" panose="020F0502020204030204" pitchFamily="34" charset="0"/>
                <a:cs typeface="Calibri" panose="020F0502020204030204" pitchFamily="34" charset="0"/>
              </a:rPr>
              <a:t>Recall: The number of true positive predictions divided by the total number of actual positive instances </a:t>
            </a:r>
          </a:p>
          <a:p>
            <a:pPr algn="just"/>
            <a:r>
              <a:rPr lang="en-US" sz="1600" dirty="0">
                <a:solidFill>
                  <a:srgbClr val="374151"/>
                </a:solidFill>
                <a:latin typeface="Calibri" panose="020F0502020204030204" pitchFamily="34" charset="0"/>
                <a:ea typeface="Calibri" panose="020F0502020204030204" pitchFamily="34" charset="0"/>
                <a:cs typeface="Calibri" panose="020F0502020204030204" pitchFamily="34" charset="0"/>
              </a:rPr>
              <a:t>F1-Score: The harmonic mean of precision and recall, which balances precision and recall. </a:t>
            </a:r>
          </a:p>
        </p:txBody>
      </p:sp>
    </p:spTree>
    <p:extLst>
      <p:ext uri="{BB962C8B-B14F-4D97-AF65-F5344CB8AC3E}">
        <p14:creationId xmlns:p14="http://schemas.microsoft.com/office/powerpoint/2010/main" val="2654236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0AE7-6C1E-47CA-2BF3-95B0D7DB8911}"/>
              </a:ext>
            </a:extLst>
          </p:cNvPr>
          <p:cNvSpPr>
            <a:spLocks noGrp="1"/>
          </p:cNvSpPr>
          <p:nvPr>
            <p:ph type="title"/>
          </p:nvPr>
        </p:nvSpPr>
        <p:spPr>
          <a:xfrm>
            <a:off x="1604866" y="624110"/>
            <a:ext cx="11653902" cy="840796"/>
          </a:xfrm>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15A19B70-72D1-337C-51CC-8621D2BCC8E9}"/>
              </a:ext>
            </a:extLst>
          </p:cNvPr>
          <p:cNvSpPr>
            <a:spLocks noGrp="1"/>
          </p:cNvSpPr>
          <p:nvPr>
            <p:ph idx="1"/>
          </p:nvPr>
        </p:nvSpPr>
        <p:spPr>
          <a:xfrm>
            <a:off x="2411931" y="2172478"/>
            <a:ext cx="8915400" cy="2513044"/>
          </a:xfrm>
        </p:spPr>
        <p:txBody>
          <a:bodyPr/>
          <a:lstStyle/>
          <a:p>
            <a:pPr marL="0" indent="0" algn="just">
              <a:buNone/>
            </a:pPr>
            <a:r>
              <a:rPr lang="en-US" b="0" i="0" dirty="0">
                <a:solidFill>
                  <a:srgbClr val="374151"/>
                </a:solidFill>
                <a:effectLst/>
                <a:latin typeface="Söhne"/>
              </a:rPr>
              <a:t>The project successfully analyzed the sentiment of Google Pay reviews.</a:t>
            </a:r>
          </a:p>
          <a:p>
            <a:pPr marL="0" indent="0" algn="just">
              <a:buNone/>
            </a:pPr>
            <a:r>
              <a:rPr lang="en-US" b="0" i="0" dirty="0">
                <a:solidFill>
                  <a:srgbClr val="374151"/>
                </a:solidFill>
                <a:effectLst/>
                <a:latin typeface="Söhne"/>
              </a:rPr>
              <a:t>Most reviews were neutral, suggesting a balanced mix of positive and negative feedback.</a:t>
            </a:r>
          </a:p>
          <a:p>
            <a:pPr marL="0" indent="0" algn="just">
              <a:buNone/>
            </a:pPr>
            <a:r>
              <a:rPr lang="en-US" b="0" i="0" dirty="0">
                <a:solidFill>
                  <a:srgbClr val="374151"/>
                </a:solidFill>
                <a:effectLst/>
                <a:latin typeface="Söhne"/>
              </a:rPr>
              <a:t>The Logistic Regression model proved effective in categorizing sentiment based on text data.</a:t>
            </a:r>
          </a:p>
          <a:p>
            <a:pPr marL="0" indent="0" algn="just">
              <a:buNone/>
            </a:pPr>
            <a:r>
              <a:rPr lang="en-US" b="0" i="0" dirty="0">
                <a:solidFill>
                  <a:srgbClr val="374151"/>
                </a:solidFill>
                <a:effectLst/>
                <a:latin typeface="Söhne"/>
              </a:rPr>
              <a:t>Insights gained from this analysis can help Google Pay make informed decisions to enhance user experience and address customer concerns.</a:t>
            </a:r>
          </a:p>
          <a:p>
            <a:endParaRPr lang="en-IN" dirty="0"/>
          </a:p>
        </p:txBody>
      </p:sp>
    </p:spTree>
    <p:extLst>
      <p:ext uri="{BB962C8B-B14F-4D97-AF65-F5344CB8AC3E}">
        <p14:creationId xmlns:p14="http://schemas.microsoft.com/office/powerpoint/2010/main" val="1546867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8AAC3-A19B-CCA5-DB7A-A25ED3BB787C}"/>
              </a:ext>
            </a:extLst>
          </p:cNvPr>
          <p:cNvSpPr>
            <a:spLocks noGrp="1"/>
          </p:cNvSpPr>
          <p:nvPr>
            <p:ph type="title"/>
          </p:nvPr>
        </p:nvSpPr>
        <p:spPr>
          <a:xfrm>
            <a:off x="2589212" y="690785"/>
            <a:ext cx="8911687" cy="709390"/>
          </a:xfrm>
        </p:spPr>
        <p:txBody>
          <a:bodyPr>
            <a:normAutofit/>
          </a:bodyPr>
          <a:lstStyle/>
          <a:p>
            <a:pPr algn="l"/>
            <a:r>
              <a:rPr lang="en-IN" sz="3200" dirty="0">
                <a:latin typeface="Calibri" panose="020F0502020204030204" pitchFamily="34" charset="0"/>
                <a:ea typeface="Calibri" panose="020F0502020204030204" pitchFamily="34" charset="0"/>
                <a:cs typeface="Calibri" panose="020F0502020204030204" pitchFamily="34" charset="0"/>
              </a:rPr>
              <a:t>Abstract</a:t>
            </a:r>
          </a:p>
        </p:txBody>
      </p:sp>
      <p:sp>
        <p:nvSpPr>
          <p:cNvPr id="3" name="Content Placeholder 2">
            <a:extLst>
              <a:ext uri="{FF2B5EF4-FFF2-40B4-BE49-F238E27FC236}">
                <a16:creationId xmlns:a16="http://schemas.microsoft.com/office/drawing/2014/main" id="{7467D35F-BA7E-971D-CE86-7C454F2EACF0}"/>
              </a:ext>
            </a:extLst>
          </p:cNvPr>
          <p:cNvSpPr>
            <a:spLocks noGrp="1"/>
          </p:cNvSpPr>
          <p:nvPr>
            <p:ph idx="1"/>
          </p:nvPr>
        </p:nvSpPr>
        <p:spPr>
          <a:xfrm>
            <a:off x="2585499" y="1400175"/>
            <a:ext cx="8915400" cy="3777622"/>
          </a:xfrm>
        </p:spPr>
        <p:txBody>
          <a:bodyPr>
            <a:normAutofit/>
          </a:bodyPr>
          <a:lstStyle/>
          <a:p>
            <a:r>
              <a:rPr lang="en-US" sz="16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In an increasingly digital world, mobile payment applications like Google Pay have become integral to modern financial transactions</a:t>
            </a:r>
          </a:p>
          <a:p>
            <a:r>
              <a:rPr lang="en-US" sz="16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With millions of users worldwide, Google Pay accumulates a vast repository of user reviews. This study employs sentiment analysis techniques to extract valuable insights from a dataset of Google Pay reviews</a:t>
            </a:r>
          </a:p>
          <a:p>
            <a:r>
              <a:rPr lang="en-US" sz="16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By leveraging natural language processing (NLP), we categorize user sentiments as positive, negative, or neutral to uncover trends and patterns in user feedback </a:t>
            </a:r>
          </a:p>
          <a:p>
            <a:r>
              <a:rPr lang="en-US" sz="16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Our analysis aims to shed light on the overall user satisfaction with Google Pay, identify common pain points, and highlight areas for potential improvement. The results of this study can be valuable for both Google Pay developers and users, contributing to the enhancement of this widely used payment platform</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8288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7CB7A-0991-39E0-DF86-F6A21BEFB1DD}"/>
              </a:ext>
            </a:extLst>
          </p:cNvPr>
          <p:cNvSpPr>
            <a:spLocks noGrp="1"/>
          </p:cNvSpPr>
          <p:nvPr>
            <p:ph type="title"/>
          </p:nvPr>
        </p:nvSpPr>
        <p:spPr>
          <a:xfrm>
            <a:off x="1640156" y="624110"/>
            <a:ext cx="8911687" cy="877640"/>
          </a:xfrm>
        </p:spPr>
        <p:txBody>
          <a:bodyPr/>
          <a:lstStyle/>
          <a:p>
            <a:r>
              <a:rPr lang="en-IN" dirty="0">
                <a:solidFill>
                  <a:srgbClr val="343541"/>
                </a:solidFill>
                <a:latin typeface="Calibri" panose="020F0502020204030204" pitchFamily="34" charset="0"/>
                <a:ea typeface="Calibri" panose="020F0502020204030204" pitchFamily="34" charset="0"/>
                <a:cs typeface="Calibri" panose="020F0502020204030204" pitchFamily="34" charset="0"/>
              </a:rPr>
              <a:t>P</a:t>
            </a:r>
            <a:r>
              <a:rPr lang="en-IN" b="0" i="0" dirty="0">
                <a:solidFill>
                  <a:srgbClr val="343541"/>
                </a:solidFill>
                <a:effectLst/>
                <a:latin typeface="Calibri" panose="020F0502020204030204" pitchFamily="34" charset="0"/>
                <a:ea typeface="Calibri" panose="020F0502020204030204" pitchFamily="34" charset="0"/>
                <a:cs typeface="Calibri" panose="020F0502020204030204" pitchFamily="34" charset="0"/>
              </a:rPr>
              <a:t>roject  </a:t>
            </a:r>
            <a:r>
              <a:rPr lang="en-IN" dirty="0">
                <a:solidFill>
                  <a:srgbClr val="343541"/>
                </a:solidFill>
                <a:latin typeface="Calibri" panose="020F0502020204030204" pitchFamily="34" charset="0"/>
                <a:ea typeface="Calibri" panose="020F0502020204030204" pitchFamily="34" charset="0"/>
                <a:cs typeface="Calibri" panose="020F0502020204030204" pitchFamily="34" charset="0"/>
              </a:rPr>
              <a:t>P</a:t>
            </a:r>
            <a:r>
              <a:rPr lang="en-IN" b="0" i="0" dirty="0">
                <a:solidFill>
                  <a:srgbClr val="343541"/>
                </a:solidFill>
                <a:effectLst/>
                <a:latin typeface="Calibri" panose="020F0502020204030204" pitchFamily="34" charset="0"/>
                <a:ea typeface="Calibri" panose="020F0502020204030204" pitchFamily="34" charset="0"/>
                <a:cs typeface="Calibri" panose="020F0502020204030204" pitchFamily="34" charset="0"/>
              </a:rPr>
              <a:t>urpose</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CB73C71-3CB5-B887-D343-CDE65DE470DE}"/>
              </a:ext>
            </a:extLst>
          </p:cNvPr>
          <p:cNvSpPr>
            <a:spLocks noGrp="1"/>
          </p:cNvSpPr>
          <p:nvPr>
            <p:ph idx="1"/>
          </p:nvPr>
        </p:nvSpPr>
        <p:spPr>
          <a:xfrm>
            <a:off x="2591068" y="1592404"/>
            <a:ext cx="8915400" cy="1894115"/>
          </a:xfrm>
        </p:spPr>
        <p:txBody>
          <a:bodyPr>
            <a:normAutofit/>
          </a:bodyPr>
          <a:lstStyle/>
          <a:p>
            <a:pPr algn="just"/>
            <a:r>
              <a:rPr lang="en-US" sz="16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The purpose of this project is to perform sentiment analysis on customer reviews of Google Pay, a mobile payment application. Sentiment analysis is a natural language processing (NLP) technique that categorizes text data into positive, negative, or neutral sentiments, allowing for an understanding of user satisfaction and feedback. The project aims to extract valuable insights from a dataset of 40,000 Google Pay reviews collected from the Google Play Store.</a:t>
            </a:r>
          </a:p>
          <a:p>
            <a:pPr algn="just"/>
            <a:endParaRPr lang="en-US" sz="1600"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algn="just"/>
            <a:endParaRPr lang="en-IN" sz="16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DEF95A6-2D8C-A3AE-B216-90C4B49E468A}"/>
              </a:ext>
            </a:extLst>
          </p:cNvPr>
          <p:cNvSpPr txBox="1"/>
          <p:nvPr/>
        </p:nvSpPr>
        <p:spPr>
          <a:xfrm>
            <a:off x="2589213" y="3629608"/>
            <a:ext cx="7674460" cy="338554"/>
          </a:xfrm>
          <a:prstGeom prst="rect">
            <a:avLst/>
          </a:prstGeom>
          <a:noFill/>
        </p:spPr>
        <p:txBody>
          <a:bodyPr wrap="square">
            <a:spAutoFit/>
          </a:bodyPr>
          <a:lstStyle/>
          <a:p>
            <a:r>
              <a:rPr lang="en-IN" sz="16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Relevance</a:t>
            </a:r>
            <a:endParaRPr lang="en-IN" sz="1600" b="1"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7FCB1796-ACF7-9BC2-C46E-9764F8E28961}"/>
              </a:ext>
            </a:extLst>
          </p:cNvPr>
          <p:cNvSpPr txBox="1"/>
          <p:nvPr/>
        </p:nvSpPr>
        <p:spPr>
          <a:xfrm rot="10800000" flipV="1">
            <a:off x="2668555" y="4058816"/>
            <a:ext cx="8836057" cy="1827264"/>
          </a:xfrm>
          <a:prstGeom prst="rect">
            <a:avLst/>
          </a:prstGeom>
          <a:noFill/>
        </p:spPr>
        <p:txBody>
          <a:bodyPr wrap="square">
            <a:spAutoFit/>
          </a:bodyPr>
          <a:lstStyle/>
          <a:p>
            <a:pPr marL="285750" indent="-285750" algn="just">
              <a:buFont typeface="Wingdings" panose="05000000000000000000" pitchFamily="2" charset="2"/>
              <a:buChar char="Ø"/>
            </a:pPr>
            <a:r>
              <a:rPr lang="en-US" sz="16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User Satisfaction</a:t>
            </a:r>
            <a:r>
              <a:rPr lang="en-US" sz="16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Analyzing user sentiments can provide insights into how satisfied or dissatisfied users are with Google Pay, helping the developers improve the application based on feedback.</a:t>
            </a:r>
          </a:p>
          <a:p>
            <a:pPr marL="285750" indent="-285750" algn="just">
              <a:buFont typeface="Wingdings" panose="05000000000000000000" pitchFamily="2" charset="2"/>
              <a:buChar char="Ø"/>
            </a:pPr>
            <a:r>
              <a:rPr lang="en-US" sz="16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Pain Points Identification</a:t>
            </a:r>
            <a:r>
              <a:rPr lang="en-US" sz="16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By categorizing reviews into positive and negative sentiments, common pain points and areas for improvement can be identified, giving developers specific areas to focus on.</a:t>
            </a:r>
          </a:p>
          <a:p>
            <a:pPr marL="285750" indent="-285750" algn="just">
              <a:buFont typeface="Wingdings" panose="05000000000000000000" pitchFamily="2" charset="2"/>
              <a:buChar char="Ø"/>
            </a:pPr>
            <a:r>
              <a:rPr lang="en-US" sz="16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Data-driven Decision-Making</a:t>
            </a:r>
            <a:r>
              <a:rPr lang="en-US" sz="16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This project demonstrates the application of data-driven decision-making in the field of mobile applications, showing the importance of analyzing user feedback to make informed decisions.</a:t>
            </a:r>
          </a:p>
        </p:txBody>
      </p:sp>
    </p:spTree>
    <p:extLst>
      <p:ext uri="{BB962C8B-B14F-4D97-AF65-F5344CB8AC3E}">
        <p14:creationId xmlns:p14="http://schemas.microsoft.com/office/powerpoint/2010/main" val="3404126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152F6-CE43-6A55-7C51-62C97002F1CD}"/>
              </a:ext>
            </a:extLst>
          </p:cNvPr>
          <p:cNvSpPr>
            <a:spLocks noGrp="1"/>
          </p:cNvSpPr>
          <p:nvPr>
            <p:ph type="title"/>
          </p:nvPr>
        </p:nvSpPr>
        <p:spPr>
          <a:xfrm>
            <a:off x="1638300" y="689424"/>
            <a:ext cx="8915400" cy="642715"/>
          </a:xfrm>
        </p:spPr>
        <p:txBody>
          <a:bodyPr>
            <a:normAutofit fontScale="90000"/>
          </a:bodyPr>
          <a:lstStyle/>
          <a:p>
            <a:r>
              <a:rPr lang="en-IN" dirty="0">
                <a:latin typeface="Calibri" panose="020F0502020204030204" pitchFamily="34" charset="0"/>
                <a:ea typeface="Calibri" panose="020F0502020204030204" pitchFamily="34" charset="0"/>
                <a:cs typeface="Calibri" panose="020F0502020204030204" pitchFamily="34" charset="0"/>
              </a:rPr>
              <a:t>TOOLS &amp; TECHNIQUES</a:t>
            </a:r>
            <a:br>
              <a:rPr lang="en-IN" b="0" i="0" dirty="0">
                <a:solidFill>
                  <a:srgbClr val="212121"/>
                </a:solidFill>
                <a:effectLst/>
                <a:latin typeface="Roboto" panose="020F0502020204030204" pitchFamily="2" charset="0"/>
              </a:rPr>
            </a:br>
            <a:br>
              <a:rPr lang="en-IN" b="0" i="0" dirty="0">
                <a:solidFill>
                  <a:srgbClr val="212121"/>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91C14336-C653-1C94-BA51-E80A95889041}"/>
              </a:ext>
            </a:extLst>
          </p:cNvPr>
          <p:cNvSpPr>
            <a:spLocks noGrp="1"/>
          </p:cNvSpPr>
          <p:nvPr>
            <p:ph idx="1"/>
          </p:nvPr>
        </p:nvSpPr>
        <p:spPr>
          <a:xfrm>
            <a:off x="2589212" y="1540188"/>
            <a:ext cx="8915400" cy="4478057"/>
          </a:xfrm>
        </p:spPr>
        <p:txBody>
          <a:bodyPr>
            <a:normAutofit fontScale="77500" lnSpcReduction="20000"/>
          </a:bodyPr>
          <a:lstStyle/>
          <a:p>
            <a:pPr algn="l"/>
            <a:r>
              <a:rPr lang="en-US" sz="21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Python:</a:t>
            </a:r>
            <a:r>
              <a:rPr lang="en-US" sz="21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US" sz="2100" dirty="0">
                <a:solidFill>
                  <a:srgbClr val="374151"/>
                </a:solidFill>
                <a:latin typeface="Calibri" panose="020F0502020204030204" pitchFamily="34" charset="0"/>
                <a:ea typeface="Calibri" panose="020F0502020204030204" pitchFamily="34" charset="0"/>
                <a:cs typeface="Calibri" panose="020F0502020204030204" pitchFamily="34" charset="0"/>
              </a:rPr>
              <a:t>Python programming language as the primary tool for data preprocessing analysis</a:t>
            </a:r>
          </a:p>
          <a:p>
            <a:pPr algn="just"/>
            <a:r>
              <a:rPr lang="en-US" sz="2100" b="1" dirty="0">
                <a:solidFill>
                  <a:srgbClr val="212121"/>
                </a:solidFill>
                <a:latin typeface="Calibri" panose="020F0502020204030204" pitchFamily="34" charset="0"/>
                <a:ea typeface="Calibri" panose="020F0502020204030204" pitchFamily="34" charset="0"/>
                <a:cs typeface="Calibri" panose="020F0502020204030204" pitchFamily="34" charset="0"/>
              </a:rPr>
              <a:t>NLTK(Natural Language Toolkit)Library</a:t>
            </a:r>
            <a:r>
              <a:rPr lang="en-US" sz="17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US" sz="2100" dirty="0">
                <a:solidFill>
                  <a:srgbClr val="374151"/>
                </a:solidFill>
                <a:latin typeface="Calibri" panose="020F0502020204030204" pitchFamily="34" charset="0"/>
                <a:ea typeface="Calibri" panose="020F0502020204030204" pitchFamily="34" charset="0"/>
                <a:cs typeface="Calibri" panose="020F0502020204030204" pitchFamily="34" charset="0"/>
              </a:rPr>
              <a:t>NLTK will be used for various natural language processing tasks, including text preprocessing, tokenization, and potentially for sentiment analysis</a:t>
            </a:r>
          </a:p>
          <a:p>
            <a:pPr algn="just"/>
            <a:r>
              <a:rPr lang="en-US" sz="2100" b="1" dirty="0">
                <a:solidFill>
                  <a:srgbClr val="212121"/>
                </a:solidFill>
                <a:latin typeface="Calibri" panose="020F0502020204030204" pitchFamily="34" charset="0"/>
                <a:ea typeface="Calibri" panose="020F0502020204030204" pitchFamily="34" charset="0"/>
                <a:cs typeface="Calibri" panose="020F0502020204030204" pitchFamily="34" charset="0"/>
              </a:rPr>
              <a:t>VADER Sentiment Analysis</a:t>
            </a:r>
            <a:r>
              <a:rPr lang="en-US" sz="17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US" sz="2100" dirty="0">
                <a:solidFill>
                  <a:srgbClr val="374151"/>
                </a:solidFill>
                <a:latin typeface="Calibri" panose="020F0502020204030204" pitchFamily="34" charset="0"/>
                <a:ea typeface="Calibri" panose="020F0502020204030204" pitchFamily="34" charset="0"/>
                <a:cs typeface="Calibri" panose="020F0502020204030204" pitchFamily="34" charset="0"/>
              </a:rPr>
              <a:t>VADER (Valence Aware Dictionary and sentiment Reasoner) is a lexicon and rule-based sentiment analysis tool. It will help me calculate sentiment scores for the google pay reviews</a:t>
            </a:r>
          </a:p>
          <a:p>
            <a:pPr algn="just"/>
            <a:r>
              <a:rPr lang="en-US" sz="2100" b="1" dirty="0">
                <a:solidFill>
                  <a:srgbClr val="212121"/>
                </a:solidFill>
                <a:latin typeface="Calibri" panose="020F0502020204030204" pitchFamily="34" charset="0"/>
                <a:ea typeface="Calibri" panose="020F0502020204030204" pitchFamily="34" charset="0"/>
                <a:cs typeface="Calibri" panose="020F0502020204030204" pitchFamily="34" charset="0"/>
              </a:rPr>
              <a:t>Logistic Regression</a:t>
            </a:r>
            <a:r>
              <a:rPr lang="en-US" sz="1600" b="0" i="0" dirty="0">
                <a:solidFill>
                  <a:srgbClr val="212121"/>
                </a:solidFill>
                <a:effectLst/>
                <a:latin typeface="Roboto" panose="02000000000000000000" pitchFamily="2" charset="0"/>
              </a:rPr>
              <a:t>: </a:t>
            </a:r>
            <a:r>
              <a:rPr lang="en-US" sz="2100" dirty="0">
                <a:solidFill>
                  <a:srgbClr val="374151"/>
                </a:solidFill>
                <a:latin typeface="Calibri" panose="020F0502020204030204" pitchFamily="34" charset="0"/>
                <a:ea typeface="Calibri" panose="020F0502020204030204" pitchFamily="34" charset="0"/>
                <a:cs typeface="Calibri" panose="020F0502020204030204" pitchFamily="34" charset="0"/>
              </a:rPr>
              <a:t>This type of statistical model (also known as logit model) is often used for classification and predictive analytics. Logistic regression estimates the probability of an event occurring, such as voted or didn’t vote, based on a given dataset of independent variables. Since the outcome is a probability, the dependent variable is bounded between 0 and 1</a:t>
            </a:r>
          </a:p>
          <a:p>
            <a:pPr marL="0" indent="0" algn="l">
              <a:buNone/>
            </a:pPr>
            <a:r>
              <a:rPr lang="en-IN" sz="2100" b="1" dirty="0">
                <a:solidFill>
                  <a:srgbClr val="212121"/>
                </a:solidFill>
                <a:latin typeface="Calibri" panose="020F0502020204030204" pitchFamily="34" charset="0"/>
                <a:ea typeface="Calibri" panose="020F0502020204030204" pitchFamily="34" charset="0"/>
                <a:cs typeface="Calibri" panose="020F0502020204030204" pitchFamily="34" charset="0"/>
              </a:rPr>
              <a:t>Data-set description</a:t>
            </a:r>
            <a:endParaRPr lang="en-US" sz="2100" b="1" dirty="0">
              <a:solidFill>
                <a:srgbClr val="212121"/>
              </a:solidFill>
              <a:latin typeface="Calibri" panose="020F0502020204030204" pitchFamily="34" charset="0"/>
              <a:ea typeface="Calibri" panose="020F0502020204030204" pitchFamily="34" charset="0"/>
              <a:cs typeface="Calibri" panose="020F0502020204030204" pitchFamily="34" charset="0"/>
            </a:endParaRPr>
          </a:p>
          <a:p>
            <a:pPr algn="l"/>
            <a:r>
              <a:rPr lang="en-IN" sz="2100" b="1" dirty="0">
                <a:solidFill>
                  <a:srgbClr val="212121"/>
                </a:solidFill>
                <a:latin typeface="Calibri" panose="020F0502020204030204" pitchFamily="34" charset="0"/>
                <a:ea typeface="Calibri" panose="020F0502020204030204" pitchFamily="34" charset="0"/>
                <a:cs typeface="Calibri" panose="020F0502020204030204" pitchFamily="34" charset="0"/>
              </a:rPr>
              <a:t>Data Set Name: </a:t>
            </a:r>
            <a:r>
              <a:rPr lang="en-IN" sz="2100" dirty="0">
                <a:solidFill>
                  <a:srgbClr val="374151"/>
                </a:solidFill>
                <a:latin typeface="Calibri" panose="020F0502020204030204" pitchFamily="34" charset="0"/>
                <a:ea typeface="Calibri" panose="020F0502020204030204" pitchFamily="34" charset="0"/>
                <a:cs typeface="Calibri" panose="020F0502020204030204" pitchFamily="34" charset="0"/>
              </a:rPr>
              <a:t>google pay Customer Reviews.csv</a:t>
            </a:r>
          </a:p>
          <a:p>
            <a:pPr algn="l"/>
            <a:r>
              <a:rPr lang="en-IN" sz="2100" b="1" dirty="0">
                <a:solidFill>
                  <a:srgbClr val="212121"/>
                </a:solidFill>
                <a:latin typeface="Calibri" panose="020F0502020204030204" pitchFamily="34" charset="0"/>
                <a:ea typeface="Calibri" panose="020F0502020204030204" pitchFamily="34" charset="0"/>
                <a:cs typeface="Calibri" panose="020F0502020204030204" pitchFamily="34" charset="0"/>
              </a:rPr>
              <a:t>Source</a:t>
            </a:r>
            <a:r>
              <a:rPr lang="en-IN" sz="17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IN" sz="2100" dirty="0">
                <a:solidFill>
                  <a:srgbClr val="374151"/>
                </a:solidFill>
                <a:latin typeface="Calibri" panose="020F0502020204030204" pitchFamily="34" charset="0"/>
                <a:ea typeface="Calibri" panose="020F0502020204030204" pitchFamily="34" charset="0"/>
                <a:cs typeface="Calibri" panose="020F0502020204030204" pitchFamily="34" charset="0"/>
              </a:rPr>
              <a:t>Google Play Store</a:t>
            </a:r>
          </a:p>
          <a:p>
            <a:pPr algn="l"/>
            <a:r>
              <a:rPr lang="en-IN" sz="2100" b="1" dirty="0">
                <a:solidFill>
                  <a:srgbClr val="212121"/>
                </a:solidFill>
                <a:latin typeface="Calibri" panose="020F0502020204030204" pitchFamily="34" charset="0"/>
                <a:ea typeface="Calibri" panose="020F0502020204030204" pitchFamily="34" charset="0"/>
                <a:cs typeface="Calibri" panose="020F0502020204030204" pitchFamily="34" charset="0"/>
              </a:rPr>
              <a:t>Purpose</a:t>
            </a:r>
            <a:r>
              <a:rPr lang="en-IN" sz="17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IN" sz="2100" dirty="0">
                <a:solidFill>
                  <a:srgbClr val="374151"/>
                </a:solidFill>
                <a:latin typeface="Calibri" panose="020F0502020204030204" pitchFamily="34" charset="0"/>
                <a:ea typeface="Calibri" panose="020F0502020204030204" pitchFamily="34" charset="0"/>
                <a:cs typeface="Calibri" panose="020F0502020204030204" pitchFamily="34" charset="0"/>
              </a:rPr>
              <a:t>Sentiment Analysis</a:t>
            </a:r>
          </a:p>
          <a:p>
            <a:pPr algn="l"/>
            <a:r>
              <a:rPr lang="en-IN" sz="2100" b="1" dirty="0">
                <a:solidFill>
                  <a:srgbClr val="212121"/>
                </a:solidFill>
                <a:latin typeface="Calibri" panose="020F0502020204030204" pitchFamily="34" charset="0"/>
                <a:ea typeface="Calibri" panose="020F0502020204030204" pitchFamily="34" charset="0"/>
                <a:cs typeface="Calibri" panose="020F0502020204030204" pitchFamily="34" charset="0"/>
              </a:rPr>
              <a:t>Format:</a:t>
            </a:r>
            <a:r>
              <a:rPr lang="en-IN" sz="17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IN" sz="2100" dirty="0">
                <a:solidFill>
                  <a:srgbClr val="374151"/>
                </a:solidFill>
                <a:latin typeface="Calibri" panose="020F0502020204030204" pitchFamily="34" charset="0"/>
                <a:ea typeface="Calibri" panose="020F0502020204030204" pitchFamily="34" charset="0"/>
                <a:cs typeface="Calibri" panose="020F0502020204030204" pitchFamily="34" charset="0"/>
              </a:rPr>
              <a:t>CSV (Comma-Separated Values)</a:t>
            </a:r>
          </a:p>
          <a:p>
            <a:pPr algn="l"/>
            <a:r>
              <a:rPr lang="en-IN" sz="2100" b="1" dirty="0">
                <a:solidFill>
                  <a:srgbClr val="212121"/>
                </a:solidFill>
                <a:latin typeface="Calibri" panose="020F0502020204030204" pitchFamily="34" charset="0"/>
                <a:ea typeface="Calibri" panose="020F0502020204030204" pitchFamily="34" charset="0"/>
                <a:cs typeface="Calibri" panose="020F0502020204030204" pitchFamily="34" charset="0"/>
              </a:rPr>
              <a:t>Size:</a:t>
            </a:r>
            <a:r>
              <a:rPr lang="en-IN" sz="2100" dirty="0">
                <a:solidFill>
                  <a:srgbClr val="374151"/>
                </a:solidFill>
                <a:latin typeface="Calibri" panose="020F0502020204030204" pitchFamily="34" charset="0"/>
                <a:ea typeface="Calibri" panose="020F0502020204030204" pitchFamily="34" charset="0"/>
                <a:cs typeface="Calibri" panose="020F0502020204030204" pitchFamily="34" charset="0"/>
              </a:rPr>
              <a:t>40000 rows × 6 columns(24000 data's)</a:t>
            </a:r>
          </a:p>
          <a:p>
            <a:endParaRPr lang="en-IN" dirty="0"/>
          </a:p>
        </p:txBody>
      </p:sp>
    </p:spTree>
    <p:extLst>
      <p:ext uri="{BB962C8B-B14F-4D97-AF65-F5344CB8AC3E}">
        <p14:creationId xmlns:p14="http://schemas.microsoft.com/office/powerpoint/2010/main" val="2657156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55272-A2F2-EA76-C9ED-4A268570287F}"/>
              </a:ext>
            </a:extLst>
          </p:cNvPr>
          <p:cNvSpPr>
            <a:spLocks noGrp="1"/>
          </p:cNvSpPr>
          <p:nvPr>
            <p:ph type="title"/>
          </p:nvPr>
        </p:nvSpPr>
        <p:spPr>
          <a:xfrm>
            <a:off x="1640156" y="384787"/>
            <a:ext cx="8911687" cy="584725"/>
          </a:xfrm>
        </p:spPr>
        <p:txBody>
          <a:bodyPr>
            <a:normAutofit fontScale="90000"/>
          </a:bodyPr>
          <a:lstStyle/>
          <a:p>
            <a:r>
              <a:rPr lang="en-IN" dirty="0">
                <a:solidFill>
                  <a:srgbClr val="374151"/>
                </a:solidFill>
                <a:latin typeface="Calibri" panose="020F0502020204030204" pitchFamily="34" charset="0"/>
                <a:ea typeface="Calibri" panose="020F0502020204030204" pitchFamily="34" charset="0"/>
                <a:cs typeface="Calibri" panose="020F0502020204030204" pitchFamily="34" charset="0"/>
              </a:rPr>
              <a:t>D</a:t>
            </a:r>
            <a:r>
              <a:rPr lang="en-IN"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ataset</a:t>
            </a:r>
            <a:endParaRPr lang="en-IN" dirty="0"/>
          </a:p>
        </p:txBody>
      </p:sp>
      <p:pic>
        <p:nvPicPr>
          <p:cNvPr id="7" name="Content Placeholder 6">
            <a:extLst>
              <a:ext uri="{FF2B5EF4-FFF2-40B4-BE49-F238E27FC236}">
                <a16:creationId xmlns:a16="http://schemas.microsoft.com/office/drawing/2014/main" id="{0174777D-B40B-0F76-7D73-2A7DB04B34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2293" y="1020451"/>
            <a:ext cx="6587413" cy="1904958"/>
          </a:xfrm>
        </p:spPr>
      </p:pic>
      <p:sp>
        <p:nvSpPr>
          <p:cNvPr id="9" name="TextBox 8">
            <a:extLst>
              <a:ext uri="{FF2B5EF4-FFF2-40B4-BE49-F238E27FC236}">
                <a16:creationId xmlns:a16="http://schemas.microsoft.com/office/drawing/2014/main" id="{0FCA3BF6-3C32-3457-B7BE-D1C529D6A7AF}"/>
              </a:ext>
            </a:extLst>
          </p:cNvPr>
          <p:cNvSpPr txBox="1"/>
          <p:nvPr/>
        </p:nvSpPr>
        <p:spPr>
          <a:xfrm>
            <a:off x="2666225" y="3238857"/>
            <a:ext cx="7849376" cy="338554"/>
          </a:xfrm>
          <a:prstGeom prst="rect">
            <a:avLst/>
          </a:prstGeom>
          <a:noFill/>
        </p:spPr>
        <p:txBody>
          <a:bodyPr wrap="square">
            <a:spAutoFit/>
          </a:bodyPr>
          <a:lstStyle/>
          <a:p>
            <a:r>
              <a:rPr lang="en-IN" sz="1600" b="1" i="0" dirty="0">
                <a:effectLst/>
                <a:latin typeface="Calibri" panose="020F0502020204030204" pitchFamily="34" charset="0"/>
                <a:ea typeface="Calibri" panose="020F0502020204030204" pitchFamily="34" charset="0"/>
                <a:cs typeface="Calibri" panose="020F0502020204030204" pitchFamily="34" charset="0"/>
              </a:rPr>
              <a:t>Data Preprocessing</a:t>
            </a:r>
            <a:endParaRPr lang="en-IN" sz="1600" dirty="0"/>
          </a:p>
        </p:txBody>
      </p:sp>
      <p:sp>
        <p:nvSpPr>
          <p:cNvPr id="15" name="TextBox 14">
            <a:extLst>
              <a:ext uri="{FF2B5EF4-FFF2-40B4-BE49-F238E27FC236}">
                <a16:creationId xmlns:a16="http://schemas.microsoft.com/office/drawing/2014/main" id="{7BE2CC65-DED3-2DB2-DA05-E40E175E6F01}"/>
              </a:ext>
            </a:extLst>
          </p:cNvPr>
          <p:cNvSpPr txBox="1"/>
          <p:nvPr/>
        </p:nvSpPr>
        <p:spPr>
          <a:xfrm>
            <a:off x="2802293" y="3674541"/>
            <a:ext cx="8618376" cy="830997"/>
          </a:xfrm>
          <a:prstGeom prst="rect">
            <a:avLst/>
          </a:prstGeom>
          <a:noFill/>
        </p:spPr>
        <p:txBody>
          <a:bodyPr wrap="square">
            <a:spAutoFit/>
          </a:bodyPr>
          <a:lstStyle/>
          <a:p>
            <a:pPr lvl="1" algn="just"/>
            <a:r>
              <a:rPr lang="en-IN" sz="16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Data preprocessing steps, including handling missing values, text preprocessing (lowercasing, HTML tag removal, tokenization, symbol removal, stop word removal, emoji handling, and stemming), and combining pre-processed text into a single column</a:t>
            </a:r>
          </a:p>
        </p:txBody>
      </p:sp>
      <p:pic>
        <p:nvPicPr>
          <p:cNvPr id="18" name="Picture 17">
            <a:extLst>
              <a:ext uri="{FF2B5EF4-FFF2-40B4-BE49-F238E27FC236}">
                <a16:creationId xmlns:a16="http://schemas.microsoft.com/office/drawing/2014/main" id="{499C5CCF-2CD5-A17E-4E5E-BB8761381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2293" y="4581696"/>
            <a:ext cx="9021147" cy="2101539"/>
          </a:xfrm>
          <a:prstGeom prst="rect">
            <a:avLst/>
          </a:prstGeom>
        </p:spPr>
      </p:pic>
    </p:spTree>
    <p:extLst>
      <p:ext uri="{BB962C8B-B14F-4D97-AF65-F5344CB8AC3E}">
        <p14:creationId xmlns:p14="http://schemas.microsoft.com/office/powerpoint/2010/main" val="2349026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1389E0-6373-8CE7-16ED-D8B980CB0C9A}"/>
              </a:ext>
            </a:extLst>
          </p:cNvPr>
          <p:cNvSpPr>
            <a:spLocks noGrp="1"/>
          </p:cNvSpPr>
          <p:nvPr>
            <p:ph idx="1"/>
          </p:nvPr>
        </p:nvSpPr>
        <p:spPr>
          <a:xfrm>
            <a:off x="2284624" y="4528822"/>
            <a:ext cx="8915400" cy="2220049"/>
          </a:xfrm>
        </p:spPr>
        <p:txBody>
          <a:bodyPr/>
          <a:lstStyle/>
          <a:p>
            <a:pPr marL="0" indent="0">
              <a:buNone/>
            </a:pPr>
            <a:endParaRPr lang="en-IN"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lvl="1" algn="just"/>
            <a:r>
              <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Word Cloud visualization to visualize the most frequent words in the preprocessed text of customer reviews</a:t>
            </a:r>
          </a:p>
          <a:p>
            <a:pPr lvl="1" algn="just"/>
            <a:r>
              <a:rPr lang="en-US" b="0" i="0" dirty="0">
                <a:solidFill>
                  <a:srgbClr val="374151"/>
                </a:solidFill>
                <a:effectLst/>
                <a:latin typeface="Söhne"/>
              </a:rPr>
              <a:t>A word cloud is a visual representation of text data in which words are displayed in varying sizes, with the size of each word indicating its frequency or importance within the text. Word clouds are often used to quickly and intuitively understand the most common words or terms in a given dataset.</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5" name="Title 4">
            <a:extLst>
              <a:ext uri="{FF2B5EF4-FFF2-40B4-BE49-F238E27FC236}">
                <a16:creationId xmlns:a16="http://schemas.microsoft.com/office/drawing/2014/main" id="{75ECC80C-7CBC-7BEF-4EA7-438E48E86348}"/>
              </a:ext>
            </a:extLst>
          </p:cNvPr>
          <p:cNvSpPr>
            <a:spLocks noGrp="1"/>
          </p:cNvSpPr>
          <p:nvPr>
            <p:ph type="title"/>
          </p:nvPr>
        </p:nvSpPr>
        <p:spPr>
          <a:xfrm>
            <a:off x="1640156" y="596118"/>
            <a:ext cx="8911687" cy="756821"/>
          </a:xfrm>
        </p:spPr>
        <p:txBody>
          <a:bodyPr>
            <a:normAutofit/>
          </a:bodyPr>
          <a:lstStyle/>
          <a:p>
            <a:r>
              <a:rPr lang="en-IN" b="1" i="0" dirty="0">
                <a:effectLst/>
                <a:latin typeface="Calibri" panose="020F0502020204030204" pitchFamily="34" charset="0"/>
                <a:ea typeface="Calibri" panose="020F0502020204030204" pitchFamily="34" charset="0"/>
                <a:cs typeface="Calibri" panose="020F0502020204030204" pitchFamily="34" charset="0"/>
              </a:rPr>
              <a:t>Word Cloud Visualization</a:t>
            </a:r>
            <a:endParaRPr lang="en-IN" dirty="0"/>
          </a:p>
        </p:txBody>
      </p:sp>
      <p:pic>
        <p:nvPicPr>
          <p:cNvPr id="7" name="Picture 6">
            <a:extLst>
              <a:ext uri="{FF2B5EF4-FFF2-40B4-BE49-F238E27FC236}">
                <a16:creationId xmlns:a16="http://schemas.microsoft.com/office/drawing/2014/main" id="{B33AF2E8-15B4-2531-B889-31B6024FE5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7902" y="1219153"/>
            <a:ext cx="6410130" cy="3558077"/>
          </a:xfrm>
          <a:prstGeom prst="rect">
            <a:avLst/>
          </a:prstGeom>
        </p:spPr>
      </p:pic>
    </p:spTree>
    <p:extLst>
      <p:ext uri="{BB962C8B-B14F-4D97-AF65-F5344CB8AC3E}">
        <p14:creationId xmlns:p14="http://schemas.microsoft.com/office/powerpoint/2010/main" val="1609393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B76BD-C89F-787F-8478-385C16DE0A4C}"/>
              </a:ext>
            </a:extLst>
          </p:cNvPr>
          <p:cNvSpPr>
            <a:spLocks noGrp="1"/>
          </p:cNvSpPr>
          <p:nvPr>
            <p:ph type="title"/>
          </p:nvPr>
        </p:nvSpPr>
        <p:spPr>
          <a:xfrm>
            <a:off x="1640156" y="558796"/>
            <a:ext cx="8911687" cy="794143"/>
          </a:xfrm>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Top Keywords</a:t>
            </a:r>
          </a:p>
        </p:txBody>
      </p:sp>
      <p:pic>
        <p:nvPicPr>
          <p:cNvPr id="5" name="Content Placeholder 4">
            <a:extLst>
              <a:ext uri="{FF2B5EF4-FFF2-40B4-BE49-F238E27FC236}">
                <a16:creationId xmlns:a16="http://schemas.microsoft.com/office/drawing/2014/main" id="{AFDEC18E-CE63-5E3F-B619-7D69E8500E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2026" y="1352938"/>
            <a:ext cx="6932643" cy="3013789"/>
          </a:xfrm>
        </p:spPr>
      </p:pic>
      <p:sp>
        <p:nvSpPr>
          <p:cNvPr id="7" name="TextBox 6">
            <a:extLst>
              <a:ext uri="{FF2B5EF4-FFF2-40B4-BE49-F238E27FC236}">
                <a16:creationId xmlns:a16="http://schemas.microsoft.com/office/drawing/2014/main" id="{784D0B1B-BF61-EC93-D250-A01D88FF04FC}"/>
              </a:ext>
            </a:extLst>
          </p:cNvPr>
          <p:cNvSpPr txBox="1"/>
          <p:nvPr/>
        </p:nvSpPr>
        <p:spPr>
          <a:xfrm>
            <a:off x="1854458" y="4562670"/>
            <a:ext cx="7541468" cy="1477328"/>
          </a:xfrm>
          <a:prstGeom prst="rect">
            <a:avLst/>
          </a:prstGeom>
          <a:noFill/>
        </p:spPr>
        <p:txBody>
          <a:bodyPr wrap="square">
            <a:spAutoFit/>
          </a:bodyPr>
          <a:lstStyle/>
          <a:p>
            <a:pPr algn="just"/>
            <a:r>
              <a:rPr lang="en-US" dirty="0">
                <a:solidFill>
                  <a:srgbClr val="374151"/>
                </a:solidFill>
                <a:latin typeface="Söhne"/>
              </a:rPr>
              <a:t>T</a:t>
            </a:r>
            <a:r>
              <a:rPr lang="en-US" b="0" i="0" dirty="0">
                <a:solidFill>
                  <a:srgbClr val="374151"/>
                </a:solidFill>
                <a:effectLst/>
                <a:latin typeface="Söhne"/>
              </a:rPr>
              <a:t>he top keywords in reviews and understand how they can influence user sentiment, you would typically perform text analysis, including techniques like natural language processing (NLP) and sentiment analysis. The exact keywords and their influence on sentiment may vary depending on the context of the reviews, but I can provide a general approach:</a:t>
            </a:r>
            <a:endParaRPr lang="en-IN" dirty="0"/>
          </a:p>
        </p:txBody>
      </p:sp>
    </p:spTree>
    <p:extLst>
      <p:ext uri="{BB962C8B-B14F-4D97-AF65-F5344CB8AC3E}">
        <p14:creationId xmlns:p14="http://schemas.microsoft.com/office/powerpoint/2010/main" val="494299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A63FE5-1E98-9B6D-685D-96BF4329BCE1}"/>
              </a:ext>
            </a:extLst>
          </p:cNvPr>
          <p:cNvSpPr>
            <a:spLocks noGrp="1"/>
          </p:cNvSpPr>
          <p:nvPr>
            <p:ph idx="1"/>
          </p:nvPr>
        </p:nvSpPr>
        <p:spPr>
          <a:xfrm>
            <a:off x="2105026" y="1454992"/>
            <a:ext cx="9966648" cy="4553922"/>
          </a:xfrm>
        </p:spPr>
        <p:txBody>
          <a:bodyPr>
            <a:normAutofit/>
          </a:bodyPr>
          <a:lstStyle/>
          <a:p>
            <a:pPr marL="0" indent="0" algn="just">
              <a:buNone/>
            </a:pPr>
            <a:r>
              <a:rPr lang="en-US" sz="1600" b="0" i="0" dirty="0">
                <a:solidFill>
                  <a:srgbClr val="4D5156"/>
                </a:solidFill>
                <a:effectLst/>
                <a:latin typeface="Calibri" panose="020F0502020204030204" pitchFamily="34" charset="0"/>
                <a:ea typeface="Calibri" panose="020F0502020204030204" pitchFamily="34" charset="0"/>
                <a:cs typeface="Calibri" panose="020F0502020204030204" pitchFamily="34" charset="0"/>
              </a:rPr>
              <a:t>VADER( Valence Aware Dictionary for Sentiment Reasoning) is </a:t>
            </a:r>
            <a:r>
              <a:rPr lang="en-US" sz="1600" b="0" i="0" dirty="0">
                <a:solidFill>
                  <a:srgbClr val="040C28"/>
                </a:solidFill>
                <a:effectLst/>
                <a:latin typeface="Calibri" panose="020F0502020204030204" pitchFamily="34" charset="0"/>
                <a:ea typeface="Calibri" panose="020F0502020204030204" pitchFamily="34" charset="0"/>
                <a:cs typeface="Calibri" panose="020F0502020204030204" pitchFamily="34" charset="0"/>
              </a:rPr>
              <a:t>an NLTK module that provides sentiment scores based on the words used</a:t>
            </a:r>
            <a:r>
              <a:rPr lang="en-US" sz="1600" b="0" i="0" dirty="0">
                <a:solidFill>
                  <a:srgbClr val="4D5156"/>
                </a:solidFill>
                <a:effectLst/>
                <a:latin typeface="Calibri" panose="020F0502020204030204" pitchFamily="34" charset="0"/>
                <a:ea typeface="Calibri" panose="020F0502020204030204" pitchFamily="34" charset="0"/>
                <a:cs typeface="Calibri" panose="020F0502020204030204" pitchFamily="34" charset="0"/>
              </a:rPr>
              <a:t>. It is a rule-based sentiment analyzer in which the terms are generally labeled as per their semantic orientation as either positive, negative or neutral</a:t>
            </a:r>
          </a:p>
          <a:p>
            <a:pPr marL="0" indent="0" algn="just">
              <a:buNone/>
            </a:pPr>
            <a:r>
              <a:rPr lang="en-US" sz="16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Sentiment Score Calculation</a:t>
            </a:r>
            <a:r>
              <a:rPr lang="en-US" sz="16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For each token in the text, VADER looked up the token in its sentiment lexicon and assigned it a sentiment score based on the lexicon entry. The individual scores for each token were aggregated to calculate an overall sentiment score for the entire text. VADER considers various factors, including the degree of sentiment (e.g., "very happy" is more positive than "happy") and punctuation (e.g., exclamation marks indicating emphasis).</a:t>
            </a:r>
          </a:p>
          <a:p>
            <a:pPr marL="0" indent="0" algn="just">
              <a:buNone/>
            </a:pPr>
            <a:r>
              <a:rPr lang="en-US" sz="1600" b="1" dirty="0">
                <a:solidFill>
                  <a:srgbClr val="374151"/>
                </a:solidFill>
                <a:latin typeface="Calibri" panose="020F0502020204030204" pitchFamily="34" charset="0"/>
                <a:ea typeface="Calibri" panose="020F0502020204030204" pitchFamily="34" charset="0"/>
                <a:cs typeface="Calibri" panose="020F0502020204030204" pitchFamily="34" charset="0"/>
              </a:rPr>
              <a:t>Compound Sentiment Score: </a:t>
            </a:r>
            <a:r>
              <a:rPr lang="en-US" sz="1600" dirty="0">
                <a:solidFill>
                  <a:srgbClr val="374151"/>
                </a:solidFill>
                <a:latin typeface="Calibri" panose="020F0502020204030204" pitchFamily="34" charset="0"/>
                <a:ea typeface="Calibri" panose="020F0502020204030204" pitchFamily="34" charset="0"/>
                <a:cs typeface="Calibri" panose="020F0502020204030204" pitchFamily="34" charset="0"/>
              </a:rPr>
              <a:t>The final sentiment score, often referred to as the "compound sentiment score," is a single numeric value that represents the overall sentiment of the entire text. This score takes into account the positive, negative, and neutral scores for all the tokens in the text and combines them into one value. The compound score can be positive (indicating a positive sentiment), negative (indicating a negative sentiment), or close to zero (indicating neutrality).</a:t>
            </a:r>
          </a:p>
          <a:p>
            <a:pPr marL="0" indent="0" algn="just">
              <a:buNone/>
            </a:pPr>
            <a:r>
              <a:rPr lang="en-US" sz="1600" b="1" dirty="0">
                <a:solidFill>
                  <a:srgbClr val="374151"/>
                </a:solidFill>
                <a:latin typeface="Calibri" panose="020F0502020204030204" pitchFamily="34" charset="0"/>
                <a:ea typeface="Calibri" panose="020F0502020204030204" pitchFamily="34" charset="0"/>
                <a:cs typeface="Calibri" panose="020F0502020204030204" pitchFamily="34" charset="0"/>
              </a:rPr>
              <a:t>Mapping Sentiment Labels</a:t>
            </a:r>
            <a:r>
              <a:rPr lang="en-US" sz="16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a:solidFill>
                  <a:srgbClr val="374151"/>
                </a:solidFill>
                <a:latin typeface="Calibri" panose="020F0502020204030204" pitchFamily="34" charset="0"/>
                <a:ea typeface="Calibri" panose="020F0502020204030204" pitchFamily="34" charset="0"/>
                <a:cs typeface="Calibri" panose="020F0502020204030204" pitchFamily="34" charset="0"/>
              </a:rPr>
              <a:t>To facilitate further analysis and visualization, the project mapped the sentiment labels ("positive," "negative," or "neutral") to numeric values (e.g., 1 for positive, 0 for neutral, and -1 for negative) for the creation of visualizations or machine learning models</a:t>
            </a:r>
            <a:r>
              <a:rPr lang="en-US" sz="1700" dirty="0">
                <a:solidFill>
                  <a:srgbClr val="374151"/>
                </a:solidFill>
                <a:latin typeface="Calibri" panose="020F0502020204030204" pitchFamily="34" charset="0"/>
                <a:ea typeface="Calibri" panose="020F0502020204030204" pitchFamily="34" charset="0"/>
                <a:cs typeface="Calibri" panose="020F0502020204030204" pitchFamily="34" charset="0"/>
              </a:rPr>
              <a:t>.</a:t>
            </a:r>
          </a:p>
          <a:p>
            <a:pPr marL="0" indent="0" algn="just">
              <a:buNone/>
            </a:pPr>
            <a:endParaRPr lang="en-IN" sz="16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DA7A8D32-038A-784F-FB69-B1E00155EDD7}"/>
              </a:ext>
            </a:extLst>
          </p:cNvPr>
          <p:cNvSpPr>
            <a:spLocks noGrp="1"/>
          </p:cNvSpPr>
          <p:nvPr>
            <p:ph type="title"/>
          </p:nvPr>
        </p:nvSpPr>
        <p:spPr>
          <a:xfrm>
            <a:off x="1601173" y="614390"/>
            <a:ext cx="8818562" cy="737965"/>
          </a:xfrm>
        </p:spPr>
        <p:txBody>
          <a:bodyPr>
            <a:normAutofit/>
          </a:bodyPr>
          <a:lstStyle/>
          <a:p>
            <a:r>
              <a:rPr lang="en-IN" b="1" i="0" dirty="0">
                <a:effectLst/>
                <a:latin typeface="Calibri" panose="020F0502020204030204" pitchFamily="34" charset="0"/>
                <a:ea typeface="Calibri" panose="020F0502020204030204" pitchFamily="34" charset="0"/>
                <a:cs typeface="Calibri" panose="020F0502020204030204" pitchFamily="34" charset="0"/>
              </a:rPr>
              <a:t>Sentiment Analysis with Vader</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54159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A9E7F-A2B2-753C-25BB-E6C7E8C7F71C}"/>
              </a:ext>
            </a:extLst>
          </p:cNvPr>
          <p:cNvSpPr>
            <a:spLocks noGrp="1"/>
          </p:cNvSpPr>
          <p:nvPr>
            <p:ph type="title"/>
          </p:nvPr>
        </p:nvSpPr>
        <p:spPr>
          <a:xfrm>
            <a:off x="1617808" y="617112"/>
            <a:ext cx="8713787" cy="537940"/>
          </a:xfrm>
        </p:spPr>
        <p:txBody>
          <a:bodyPr>
            <a:noAutofit/>
          </a:bodyPr>
          <a:lstStyle/>
          <a:p>
            <a:pPr>
              <a:spcBef>
                <a:spcPts val="1000"/>
              </a:spcBef>
              <a:buClr>
                <a:schemeClr val="accent1"/>
              </a:buClr>
            </a:pPr>
            <a:r>
              <a:rPr lang="en-IN" b="1" dirty="0">
                <a:latin typeface="Calibri" panose="020F0502020204030204" pitchFamily="34" charset="0"/>
                <a:ea typeface="Calibri" panose="020F0502020204030204" pitchFamily="34" charset="0"/>
                <a:cs typeface="Calibri" panose="020F0502020204030204" pitchFamily="34" charset="0"/>
              </a:rPr>
              <a:t>Sentiment Distribution Visualization</a:t>
            </a:r>
            <a:r>
              <a:rPr lang="en-IN" dirty="0">
                <a:solidFill>
                  <a:srgbClr val="374151"/>
                </a:solidFill>
                <a:latin typeface="Calibri" panose="020F0502020204030204" pitchFamily="34" charset="0"/>
                <a:ea typeface="Calibri" panose="020F0502020204030204" pitchFamily="34" charset="0"/>
                <a:cs typeface="Calibri" panose="020F0502020204030204" pitchFamily="34" charset="0"/>
              </a:rPr>
              <a:t>:</a:t>
            </a:r>
          </a:p>
        </p:txBody>
      </p:sp>
      <p:sp>
        <p:nvSpPr>
          <p:cNvPr id="4" name="Rectangle 1">
            <a:extLst>
              <a:ext uri="{FF2B5EF4-FFF2-40B4-BE49-F238E27FC236}">
                <a16:creationId xmlns:a16="http://schemas.microsoft.com/office/drawing/2014/main" id="{C8CA72FB-8B9E-1EE8-31D7-151CDBF811C4}"/>
              </a:ext>
            </a:extLst>
          </p:cNvPr>
          <p:cNvSpPr>
            <a:spLocks noGrp="1" noChangeArrowheads="1"/>
          </p:cNvSpPr>
          <p:nvPr>
            <p:ph idx="1"/>
          </p:nvPr>
        </p:nvSpPr>
        <p:spPr bwMode="auto">
          <a:xfrm>
            <a:off x="1828800" y="5115222"/>
            <a:ext cx="7714933" cy="713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eaLnBrk="1" fontAlgn="base" hangingPunct="1">
              <a:lnSpc>
                <a:spcPct val="100000"/>
              </a:lnSpc>
              <a:spcBef>
                <a:spcPts val="1000"/>
              </a:spcBef>
              <a:spcAft>
                <a:spcPts val="0"/>
              </a:spcAft>
              <a:buSzTx/>
              <a:tabLst/>
            </a:pPr>
            <a:r>
              <a:rPr lang="en-US" sz="1600" dirty="0">
                <a:solidFill>
                  <a:srgbClr val="374151"/>
                </a:solidFill>
                <a:latin typeface="Calibri" panose="020F0502020204030204" pitchFamily="34" charset="0"/>
                <a:ea typeface="Calibri" panose="020F0502020204030204" pitchFamily="34" charset="0"/>
                <a:cs typeface="Calibri" panose="020F0502020204030204" pitchFamily="34" charset="0"/>
              </a:rPr>
              <a:t>Display a bar chart showing the distribution of sentiments (positive, neutral, negative).</a:t>
            </a:r>
          </a:p>
          <a:p>
            <a:pPr marR="0" lvl="0" eaLnBrk="1" fontAlgn="base" hangingPunct="1">
              <a:lnSpc>
                <a:spcPct val="100000"/>
              </a:lnSpc>
              <a:spcBef>
                <a:spcPts val="1000"/>
              </a:spcBef>
              <a:spcAft>
                <a:spcPts val="0"/>
              </a:spcAft>
              <a:buSzTx/>
              <a:tabLst/>
            </a:pPr>
            <a:r>
              <a:rPr lang="en-US" sz="1600" dirty="0">
                <a:solidFill>
                  <a:srgbClr val="374151"/>
                </a:solidFill>
                <a:latin typeface="Calibri" panose="020F0502020204030204" pitchFamily="34" charset="0"/>
                <a:ea typeface="Calibri" panose="020F0502020204030204" pitchFamily="34" charset="0"/>
                <a:cs typeface="Calibri" panose="020F0502020204030204" pitchFamily="34" charset="0"/>
              </a:rPr>
              <a:t>Mention the number of reviews in each category</a:t>
            </a:r>
            <a:r>
              <a:rPr lang="en-US" sz="1600" b="0" i="0" dirty="0">
                <a:solidFill>
                  <a:srgbClr val="374151"/>
                </a:solidFill>
                <a:effectLst/>
                <a:latin typeface="Söhne"/>
              </a:rPr>
              <a:t>.</a:t>
            </a:r>
            <a:endParaRPr lang="en-US" altLang="en-US" sz="1600" dirty="0">
              <a:solidFill>
                <a:srgbClr val="37415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6E60F74-E4A1-FCF9-9E2D-88816BD560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2065" y="1276350"/>
            <a:ext cx="4338996" cy="3304981"/>
          </a:xfrm>
          <a:prstGeom prst="rect">
            <a:avLst/>
          </a:prstGeom>
        </p:spPr>
      </p:pic>
    </p:spTree>
    <p:extLst>
      <p:ext uri="{BB962C8B-B14F-4D97-AF65-F5344CB8AC3E}">
        <p14:creationId xmlns:p14="http://schemas.microsoft.com/office/powerpoint/2010/main" val="6319582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334</TotalTime>
  <Words>1179</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Century Gothic</vt:lpstr>
      <vt:lpstr>Roboto</vt:lpstr>
      <vt:lpstr>Söhne</vt:lpstr>
      <vt:lpstr>Wingdings</vt:lpstr>
      <vt:lpstr>Wingdings 3</vt:lpstr>
      <vt:lpstr>Wisp</vt:lpstr>
      <vt:lpstr>MINI Project  Project Title: Sentiment Analysis on Google Pay Reviews</vt:lpstr>
      <vt:lpstr>Abstract</vt:lpstr>
      <vt:lpstr>Project  Purpose</vt:lpstr>
      <vt:lpstr>TOOLS &amp; TECHNIQUES  </vt:lpstr>
      <vt:lpstr>Dataset</vt:lpstr>
      <vt:lpstr>Word Cloud Visualization</vt:lpstr>
      <vt:lpstr>Top Keywords</vt:lpstr>
      <vt:lpstr>Sentiment Analysis with Vader</vt:lpstr>
      <vt:lpstr>Sentiment Distribution Visualization:</vt:lpstr>
      <vt:lpstr>Machine Learning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Gowtham K</dc:creator>
  <cp:lastModifiedBy>Gowtham K</cp:lastModifiedBy>
  <cp:revision>54</cp:revision>
  <dcterms:created xsi:type="dcterms:W3CDTF">2023-09-24T06:38:07Z</dcterms:created>
  <dcterms:modified xsi:type="dcterms:W3CDTF">2023-11-06T14:45:08Z</dcterms:modified>
</cp:coreProperties>
</file>