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4" r:id="rId13"/>
    <p:sldId id="285" r:id="rId14"/>
    <p:sldId id="286" r:id="rId15"/>
    <p:sldId id="287"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58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w</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ham.D</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altLang="en-IN" sz="2400" lang="en-US">
                <a:solidFill>
                  <a:schemeClr val="dk1"/>
                </a:solidFill>
                <a:latin typeface="Calibri"/>
                <a:ea typeface="Calibri"/>
                <a:cs typeface="Calibri"/>
                <a:sym typeface="Calibri"/>
              </a:rPr>
              <a:t>asunm1325312207973</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5AC9AD422752B1B8AD94EA8EFFA68A8A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SHIFT-1</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2730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346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457200" y="1447800"/>
            <a:ext cx="8382000" cy="47142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SM-A146B</dc:creator>
  <dcterms:created xsi:type="dcterms:W3CDTF">2024-08-30T07:32:28Z</dcterms:created>
  <dcterms:modified xsi:type="dcterms:W3CDTF">2024-08-30T07:32:28Z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78b2fdf59ee74f978bf2c54b69b4c03b</vt:lpwstr>
  </property>
</Properties>
</file>