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ham.D</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asunm1325312207973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5AC9AD422752B1B8AD94EA8EFFA68A8A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FT-1</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2730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SM-A146B</dc:creator>
  <dcterms:created xsi:type="dcterms:W3CDTF">2024-08-30T06:57:31Z</dcterms:created>
  <dcterms:modified xsi:type="dcterms:W3CDTF">2024-08-30T06:57:31Z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beab6897b0114ecda71262433fcbdc14</vt:lpwstr>
  </property>
</Properties>
</file>