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10</a:t>
            </a:fld>
            <a:endParaRPr lang="en-IN"/>
          </a:p>
        </p:txBody>
      </p:sp>
    </p:spTree>
    <p:extLst>
      <p:ext uri="{BB962C8B-B14F-4D97-AF65-F5344CB8AC3E}">
        <p14:creationId xmlns:p14="http://schemas.microsoft.com/office/powerpoint/2010/main" val="389646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file:///C:\Users\GOWTHAM%20M\Downloads\link.ppt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Gowtham M</a:t>
            </a:r>
          </a:p>
          <a:p>
            <a:r>
              <a:rPr lang="en-US" sz="2000" b="1" dirty="0">
                <a:solidFill>
                  <a:schemeClr val="accent1">
                    <a:lumMod val="75000"/>
                  </a:schemeClr>
                </a:solidFill>
                <a:latin typeface="Arial"/>
                <a:cs typeface="Arial"/>
              </a:rPr>
              <a:t>College Name &amp; Department : Agni college of Technology &amp; ECE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8DBD11E8-CFA9-CB4C-6FED-4A93EA1D6113}"/>
              </a:ext>
            </a:extLst>
          </p:cNvPr>
          <p:cNvSpPr>
            <a:spLocks noGrp="1" noChangeArrowheads="1"/>
          </p:cNvSpPr>
          <p:nvPr>
            <p:ph idx="1"/>
          </p:nvPr>
        </p:nvSpPr>
        <p:spPr bwMode="auto">
          <a:xfrm>
            <a:off x="1" y="1681746"/>
            <a:ext cx="121920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Advanced Steganography Techniques</a:t>
            </a:r>
            <a:r>
              <a:rPr kumimoji="0" lang="en-US" altLang="en-US" sz="1400" b="0" i="0" u="none" strike="noStrike" cap="none" normalizeH="0" baseline="0" dirty="0">
                <a:ln>
                  <a:noFill/>
                </a:ln>
                <a:solidFill>
                  <a:schemeClr val="tx1"/>
                </a:solidFill>
                <a:effectLst/>
                <a:latin typeface="Arial" panose="020B0604020202020204" pitchFamily="34" charset="0"/>
              </a:rPr>
              <a:t>: Implement more sophisticated methods like Least Significant Bit (LSB) steganography or spread-spectrum techniques to hide messages with minimal visual impact, enhancing the project’s ability to maintain image quality while ensuring secure data concealment.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Improved Security Measures</a:t>
            </a:r>
            <a:r>
              <a:rPr kumimoji="0" lang="en-US" altLang="en-US" sz="1400" b="0" i="0" u="none" strike="noStrike" cap="none" normalizeH="0" baseline="0" dirty="0">
                <a:ln>
                  <a:noFill/>
                </a:ln>
                <a:solidFill>
                  <a:schemeClr val="tx1"/>
                </a:solidFill>
                <a:effectLst/>
                <a:latin typeface="Arial" panose="020B0604020202020204" pitchFamily="34" charset="0"/>
              </a:rPr>
              <a:t>: Integrate cryptographic algorithms (e.g., AES encryption) for the message before embedding, and use multi-factor authentication or complex passcodes to strengthen security, making the system more robust for real-world applications.</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Support for Multiple Formats</a:t>
            </a:r>
            <a:r>
              <a:rPr kumimoji="0" lang="en-US" altLang="en-US" sz="1400" b="0" i="0" u="none" strike="noStrike" cap="none" normalizeH="0" baseline="0" dirty="0">
                <a:ln>
                  <a:noFill/>
                </a:ln>
                <a:solidFill>
                  <a:schemeClr val="tx1"/>
                </a:solidFill>
                <a:effectLst/>
                <a:latin typeface="Arial" panose="020B0604020202020204" pitchFamily="34" charset="0"/>
              </a:rPr>
              <a:t>: Expand the project to handle various image formats (e.g., PNG, GIF) and potentially video or audio files, broadening its applicability for multimedia steganography and increasing its versatility.</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Real-Time Applications</a:t>
            </a:r>
            <a:r>
              <a:rPr kumimoji="0" lang="en-US" altLang="en-US" sz="1400" b="0" i="0" u="none" strike="noStrike" cap="none" normalizeH="0" baseline="0" dirty="0">
                <a:ln>
                  <a:noFill/>
                </a:ln>
                <a:solidFill>
                  <a:schemeClr val="tx1"/>
                </a:solidFill>
                <a:effectLst/>
                <a:latin typeface="Arial" panose="020B0604020202020204" pitchFamily="34" charset="0"/>
              </a:rPr>
              <a:t>: Develop a user-friendly interface (e.g., a desktop or web application) for real-time encoding and decoding, enabling practical use in fields like secure communication, digital watermarking, or covert operations.</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Machine Learning Integration</a:t>
            </a:r>
            <a:r>
              <a:rPr kumimoji="0" lang="en-US" altLang="en-US" sz="1400" b="0" i="0" u="none" strike="noStrike" cap="none" normalizeH="0" baseline="0" dirty="0">
                <a:ln>
                  <a:noFill/>
                </a:ln>
                <a:solidFill>
                  <a:schemeClr val="tx1"/>
                </a:solidFill>
                <a:effectLst/>
                <a:latin typeface="Arial" panose="020B0604020202020204" pitchFamily="34" charset="0"/>
              </a:rPr>
              <a:t>: Utilize machine learning models to optimize hiding patterns, detect tampering, or improve resistance to steganalysis (techniques to detect hidden data), pushing the project toward cutting-edge research and commercial applications.</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Scalability and Performance</a:t>
            </a:r>
            <a:r>
              <a:rPr kumimoji="0" lang="en-US" altLang="en-US" sz="1400" b="0" i="0" u="none" strike="noStrike" cap="none" normalizeH="0" baseline="0" dirty="0">
                <a:ln>
                  <a:noFill/>
                </a:ln>
                <a:solidFill>
                  <a:schemeClr val="tx1"/>
                </a:solidFill>
                <a:effectLst/>
                <a:latin typeface="Arial" panose="020B0604020202020204" pitchFamily="34" charset="0"/>
              </a:rPr>
              <a:t>: Enhance the algorithm’s efficiency to handle larger images and messages, and optimize for performance on different platforms (e.g., mobile devices, cloud systems), making it more accessible and scalable for diverse users.</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Integration with IoT and Blockchain</a:t>
            </a:r>
            <a:r>
              <a:rPr kumimoji="0" lang="en-US" altLang="en-US" sz="1400" b="0" i="0" u="none" strike="noStrike" cap="none" normalizeH="0" baseline="0" dirty="0">
                <a:ln>
                  <a:noFill/>
                </a:ln>
                <a:solidFill>
                  <a:schemeClr val="tx1"/>
                </a:solidFill>
                <a:effectLst/>
                <a:latin typeface="Arial" panose="020B0604020202020204" pitchFamily="34" charset="0"/>
              </a:rPr>
              <a:t>: Explore embedding messages in IoT device images or using blockchain for secure, tamper-proof storage of steganographic data, opening new avenues in smart systems and decentralized security</a:t>
            </a:r>
            <a:r>
              <a:rPr kumimoji="0" lang="en-US" altLang="en-US" sz="105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2B833839-C850-355B-25F5-CB78D0701F45}"/>
              </a:ext>
            </a:extLst>
          </p:cNvPr>
          <p:cNvSpPr>
            <a:spLocks noGrp="1" noChangeArrowheads="1"/>
          </p:cNvSpPr>
          <p:nvPr>
            <p:ph idx="1"/>
          </p:nvPr>
        </p:nvSpPr>
        <p:spPr bwMode="auto">
          <a:xfrm>
            <a:off x="373626" y="2547557"/>
            <a:ext cx="11897031"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challenge is to securely conceal a secret message within a digital image without significantly altering its visual appearance, ensuring it remains undetectable to the naked eye.</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Existing methods often lack robust encryption or are prone to visible changes, limiting their practicality for secure communication.</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This project aims to address this by embedding messages into pixel values using Python and OpenCV, but current implementation may result in noticeable image distortions.</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goal is to develop an efficient steganography solution with improved concealment (e.g., LSB techniques) and secure passcode-based decryption for practical use.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1400" b="1" dirty="0"/>
              <a:t>Libraries</a:t>
            </a:r>
          </a:p>
          <a:p>
            <a:pPr>
              <a:buFont typeface="Arial" panose="020B0604020202020204" pitchFamily="34" charset="0"/>
              <a:buChar char="•"/>
            </a:pPr>
            <a:br>
              <a:rPr lang="en-US" sz="1400" dirty="0"/>
            </a:br>
            <a:r>
              <a:rPr lang="en-US" sz="1400" b="1" dirty="0"/>
              <a:t>Python</a:t>
            </a:r>
            <a:r>
              <a:rPr lang="en-US" sz="1400" dirty="0"/>
              <a:t>: The core programming language used to write and execute the steganography script, providing a versatile environment for development.</a:t>
            </a:r>
          </a:p>
          <a:p>
            <a:pPr>
              <a:buFont typeface="Arial" panose="020B0604020202020204" pitchFamily="34" charset="0"/>
              <a:buChar char="•"/>
            </a:pPr>
            <a:br>
              <a:rPr lang="en-US" sz="1400" dirty="0"/>
            </a:br>
            <a:r>
              <a:rPr lang="en-US" sz="1400" b="1" dirty="0"/>
              <a:t>OpenCV (cv2)</a:t>
            </a:r>
            <a:r>
              <a:rPr lang="en-US" sz="1400" dirty="0"/>
              <a:t>: A computer vision library essential for loading, processing, and saving images, allowing pixel-level modifications for embedding and extracting messages.</a:t>
            </a:r>
          </a:p>
          <a:p>
            <a:pPr>
              <a:buFont typeface="Arial" panose="020B0604020202020204" pitchFamily="34" charset="0"/>
              <a:buChar char="•"/>
            </a:pPr>
            <a:br>
              <a:rPr lang="en-US" sz="1400" dirty="0"/>
            </a:br>
            <a:r>
              <a:rPr lang="en-US" sz="1400" b="1" dirty="0" err="1"/>
              <a:t>os</a:t>
            </a:r>
            <a:r>
              <a:rPr lang="en-US" sz="1400" b="1" dirty="0"/>
              <a:t> Module</a:t>
            </a:r>
            <a:r>
              <a:rPr lang="en-US" sz="1400" dirty="0"/>
              <a:t>: A built-in Python module used for interacting with the operating system, such as opening the encrypted image file on Windows.</a:t>
            </a:r>
          </a:p>
          <a:p>
            <a:br>
              <a:rPr lang="en-US" sz="1400" dirty="0"/>
            </a:br>
            <a:endParaRPr lang="en-US" sz="1400" dirty="0"/>
          </a:p>
          <a:p>
            <a:r>
              <a:rPr lang="en-US" sz="1400" b="1" dirty="0"/>
              <a:t>Platforms</a:t>
            </a:r>
          </a:p>
          <a:p>
            <a:pPr>
              <a:buFont typeface="Arial" panose="020B0604020202020204" pitchFamily="34" charset="0"/>
              <a:buChar char="•"/>
            </a:pPr>
            <a:br>
              <a:rPr lang="en-US" sz="1400" dirty="0"/>
            </a:br>
            <a:r>
              <a:rPr lang="en-US" sz="1400" b="1" dirty="0"/>
              <a:t>Windows</a:t>
            </a:r>
            <a:r>
              <a:rPr lang="en-US" sz="1400" dirty="0"/>
              <a:t>: The operating system targeted in the script, where </a:t>
            </a:r>
            <a:r>
              <a:rPr lang="en-US" sz="1400" dirty="0" err="1"/>
              <a:t>os.system</a:t>
            </a:r>
            <a:r>
              <a:rPr lang="en-US" sz="1400" dirty="0"/>
              <a:t>("start ...") is used to open the encrypted image file, though the code can be adapted for macOS or Linux with minor changes.</a:t>
            </a:r>
          </a:p>
          <a:p>
            <a:pPr>
              <a:buFont typeface="Arial" panose="020B0604020202020204" pitchFamily="34" charset="0"/>
              <a:buChar char="•"/>
            </a:pPr>
            <a:br>
              <a:rPr lang="en-US" sz="1400" dirty="0"/>
            </a:br>
            <a:r>
              <a:rPr lang="en-US" sz="1400" b="1" dirty="0"/>
              <a:t>Python Environment</a:t>
            </a:r>
            <a:r>
              <a:rPr lang="en-US" sz="1400" dirty="0"/>
              <a:t>: Any platform supporting Python 3.x (e.g., Windows, macOS, Linux) can run the script, provided the required libraries are installed.</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9F3985A5-0832-1140-E57A-DB2C2EBE660B}"/>
              </a:ext>
            </a:extLst>
          </p:cNvPr>
          <p:cNvSpPr>
            <a:spLocks noGrp="1" noChangeArrowheads="1"/>
          </p:cNvSpPr>
          <p:nvPr>
            <p:ph idx="1"/>
          </p:nvPr>
        </p:nvSpPr>
        <p:spPr bwMode="auto">
          <a:xfrm>
            <a:off x="98324" y="1798274"/>
            <a:ext cx="12192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Simple yet Powerful Encryption</a:t>
            </a:r>
            <a:r>
              <a:rPr kumimoji="0" lang="en-US" altLang="en-US" sz="1400" b="0" i="0" u="none" strike="noStrike" cap="none" normalizeH="0" baseline="0" dirty="0">
                <a:ln>
                  <a:noFill/>
                </a:ln>
                <a:solidFill>
                  <a:schemeClr val="tx1"/>
                </a:solidFill>
                <a:effectLst/>
                <a:latin typeface="Arial" panose="020B0604020202020204" pitchFamily="34" charset="0"/>
              </a:rPr>
              <a:t>: The project uses a straightforward approach to hide secret messages within image pixels using ASCII values, making it accessible for beginners while still demonstrating core steganography concepts.</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Interactive Passcode Security</a:t>
            </a:r>
            <a:r>
              <a:rPr kumimoji="0" lang="en-US" altLang="en-US" sz="1400" b="0" i="0" u="none" strike="noStrike" cap="none" normalizeH="0" baseline="0" dirty="0">
                <a:ln>
                  <a:noFill/>
                </a:ln>
                <a:solidFill>
                  <a:schemeClr val="tx1"/>
                </a:solidFill>
                <a:effectLst/>
                <a:latin typeface="Arial" panose="020B0604020202020204" pitchFamily="34" charset="0"/>
              </a:rPr>
              <a:t>: It incorporates a passcode-based decryption system, adding a layer of intrigue and security that engages users and simulates real-world secure communication.</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Visual Impact Demonstration</a:t>
            </a:r>
            <a:r>
              <a:rPr kumimoji="0" lang="en-US" altLang="en-US" sz="1400" b="0" i="0" u="none" strike="noStrike" cap="none" normalizeH="0" baseline="0" dirty="0">
                <a:ln>
                  <a:noFill/>
                </a:ln>
                <a:solidFill>
                  <a:schemeClr val="tx1"/>
                </a:solidFill>
                <a:effectLst/>
                <a:latin typeface="Arial" panose="020B0604020202020204" pitchFamily="34" charset="0"/>
              </a:rPr>
              <a:t>: The project visually showcases how data embedding can alter an image, offering a tangible learning experience about the trade-offs between concealment and visibility—perfect for educational purposes.</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Customizable and Expandable</a:t>
            </a:r>
            <a:r>
              <a:rPr kumimoji="0" lang="en-US" altLang="en-US" sz="1400" b="0" i="0" u="none" strike="noStrike" cap="none" normalizeH="0" baseline="0" dirty="0">
                <a:ln>
                  <a:noFill/>
                </a:ln>
                <a:solidFill>
                  <a:schemeClr val="tx1"/>
                </a:solidFill>
                <a:effectLst/>
                <a:latin typeface="Arial" panose="020B0604020202020204" pitchFamily="34" charset="0"/>
              </a:rPr>
              <a:t>: Built with Python and OpenCV, it’s highly customizable, allowing users to enhance it with advanced techniques like LSB steganography or encryption, making it a springboard for innovation.</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Real-Time Engagement</a:t>
            </a:r>
            <a:r>
              <a:rPr kumimoji="0" lang="en-US" altLang="en-US" sz="1400" b="0" i="0" u="none" strike="noStrike" cap="none" normalizeH="0" baseline="0" dirty="0">
                <a:ln>
                  <a:noFill/>
                </a:ln>
                <a:solidFill>
                  <a:schemeClr val="tx1"/>
                </a:solidFill>
                <a:effectLst/>
                <a:latin typeface="Arial" panose="020B0604020202020204" pitchFamily="34" charset="0"/>
              </a:rPr>
              <a:t>: Users can instantly encode, save, and decrypt messages with their own images, creating an interactive and hands-on experience that feels both fun and practical.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03C2E57F-FD8B-958C-BB59-6446C303457B}"/>
              </a:ext>
            </a:extLst>
          </p:cNvPr>
          <p:cNvSpPr>
            <a:spLocks noGrp="1" noChangeArrowheads="1"/>
          </p:cNvSpPr>
          <p:nvPr>
            <p:ph idx="1"/>
          </p:nvPr>
        </p:nvSpPr>
        <p:spPr bwMode="auto">
          <a:xfrm>
            <a:off x="68826" y="1846363"/>
            <a:ext cx="1212317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Students and Educators</a:t>
            </a:r>
            <a:r>
              <a:rPr kumimoji="0" lang="en-US" altLang="en-US" sz="1400" b="0" i="0" u="none" strike="noStrike" cap="none" normalizeH="0" baseline="0" dirty="0">
                <a:ln>
                  <a:noFill/>
                </a:ln>
                <a:solidFill>
                  <a:schemeClr val="tx1"/>
                </a:solidFill>
                <a:effectLst/>
                <a:latin typeface="Arial" panose="020B0604020202020204" pitchFamily="34" charset="0"/>
              </a:rPr>
              <a:t>: Those learning or teaching computer science, cryptography, or image processing can use this project as an educational tool to understand steganography, Python programming, and OpenCV.</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Hobbyists and Tech Enthusiasts</a:t>
            </a:r>
            <a:r>
              <a:rPr kumimoji="0" lang="en-US" altLang="en-US" sz="1400" b="0" i="0" u="none" strike="noStrike" cap="none" normalizeH="0" baseline="0" dirty="0">
                <a:ln>
                  <a:noFill/>
                </a:ln>
                <a:solidFill>
                  <a:schemeClr val="tx1"/>
                </a:solidFill>
                <a:effectLst/>
                <a:latin typeface="Arial" panose="020B0604020202020204" pitchFamily="34" charset="0"/>
              </a:rPr>
              <a:t>: Individuals interested in coding, cybersecurity, or digital art may explore this project for fun, to experiment with hiding messages, or to build on its functionality.</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Developers and Researchers</a:t>
            </a:r>
            <a:r>
              <a:rPr kumimoji="0" lang="en-US" altLang="en-US" sz="1400" b="0" i="0" u="none" strike="noStrike" cap="none" normalizeH="0" baseline="0" dirty="0">
                <a:ln>
                  <a:noFill/>
                </a:ln>
                <a:solidFill>
                  <a:schemeClr val="tx1"/>
                </a:solidFill>
                <a:effectLst/>
                <a:latin typeface="Arial" panose="020B0604020202020204" pitchFamily="34" charset="0"/>
              </a:rPr>
              <a:t>: Programmers or researchers working on image processing, data hiding, or secure communication can use or modify this project as a starting point for more advanced steganography applications.</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Security Professionals</a:t>
            </a:r>
            <a:r>
              <a:rPr kumimoji="0" lang="en-US" altLang="en-US" sz="1400" b="0" i="0" u="none" strike="noStrike" cap="none" normalizeH="0" baseline="0" dirty="0">
                <a:ln>
                  <a:noFill/>
                </a:ln>
                <a:solidFill>
                  <a:schemeClr val="tx1"/>
                </a:solidFill>
                <a:effectLst/>
                <a:latin typeface="Arial" panose="020B0604020202020204" pitchFamily="34" charset="0"/>
              </a:rPr>
              <a:t>: Those interested in basic data protection or covert communication might find this useful for demonstrating or testing simple steganographic techniques, though it’s not suited for production-level security.</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Creative Professionals</a:t>
            </a:r>
            <a:r>
              <a:rPr kumimoji="0" lang="en-US" altLang="en-US" sz="1400" b="0" i="0" u="none" strike="noStrike" cap="none" normalizeH="0" baseline="0" dirty="0">
                <a:ln>
                  <a:noFill/>
                </a:ln>
                <a:solidFill>
                  <a:schemeClr val="tx1"/>
                </a:solidFill>
                <a:effectLst/>
                <a:latin typeface="Arial" panose="020B0604020202020204" pitchFamily="34" charset="0"/>
              </a:rPr>
              <a:t>: Artists or designers curious about blending technology with visuals might use it to create unique, hidden-message artworks or interactive media projects.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1" name="Content Placeholder 10">
            <a:extLst>
              <a:ext uri="{FF2B5EF4-FFF2-40B4-BE49-F238E27FC236}">
                <a16:creationId xmlns:a16="http://schemas.microsoft.com/office/drawing/2014/main" id="{117A8098-D8EF-AAD3-9202-C57E8BAC5C02}"/>
              </a:ext>
            </a:extLst>
          </p:cNvPr>
          <p:cNvPicPr>
            <a:picLocks noGrp="1" noChangeAspect="1"/>
          </p:cNvPicPr>
          <p:nvPr>
            <p:ph idx="1"/>
          </p:nvPr>
        </p:nvPicPr>
        <p:blipFill>
          <a:blip r:embed="rId2"/>
          <a:stretch>
            <a:fillRect/>
          </a:stretch>
        </p:blipFill>
        <p:spPr>
          <a:xfrm>
            <a:off x="1466095" y="1254978"/>
            <a:ext cx="4065823" cy="2287026"/>
          </a:xfrm>
        </p:spPr>
      </p:pic>
      <p:pic>
        <p:nvPicPr>
          <p:cNvPr id="13" name="Picture 12">
            <a:extLst>
              <a:ext uri="{FF2B5EF4-FFF2-40B4-BE49-F238E27FC236}">
                <a16:creationId xmlns:a16="http://schemas.microsoft.com/office/drawing/2014/main" id="{17315A4C-A21E-1536-40FE-A48F859CB54C}"/>
              </a:ext>
            </a:extLst>
          </p:cNvPr>
          <p:cNvPicPr>
            <a:picLocks noChangeAspect="1"/>
          </p:cNvPicPr>
          <p:nvPr/>
        </p:nvPicPr>
        <p:blipFill>
          <a:blip r:embed="rId3"/>
          <a:stretch>
            <a:fillRect/>
          </a:stretch>
        </p:blipFill>
        <p:spPr>
          <a:xfrm>
            <a:off x="6376769" y="874491"/>
            <a:ext cx="4349136" cy="2446389"/>
          </a:xfrm>
          <a:prstGeom prst="rect">
            <a:avLst/>
          </a:prstGeom>
        </p:spPr>
      </p:pic>
      <p:pic>
        <p:nvPicPr>
          <p:cNvPr id="15" name="Picture 14">
            <a:extLst>
              <a:ext uri="{FF2B5EF4-FFF2-40B4-BE49-F238E27FC236}">
                <a16:creationId xmlns:a16="http://schemas.microsoft.com/office/drawing/2014/main" id="{0571C2C5-16BA-134A-8BD5-D0FB7DDF9EFC}"/>
              </a:ext>
            </a:extLst>
          </p:cNvPr>
          <p:cNvPicPr>
            <a:picLocks noChangeAspect="1"/>
          </p:cNvPicPr>
          <p:nvPr/>
        </p:nvPicPr>
        <p:blipFill>
          <a:blip r:embed="rId4"/>
          <a:stretch>
            <a:fillRect/>
          </a:stretch>
        </p:blipFill>
        <p:spPr>
          <a:xfrm>
            <a:off x="3893574" y="3971003"/>
            <a:ext cx="4454013" cy="2505382"/>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FC928799-3150-0BE4-4119-C15DD2325E19}"/>
              </a:ext>
            </a:extLst>
          </p:cNvPr>
          <p:cNvSpPr>
            <a:spLocks noGrp="1" noChangeArrowheads="1"/>
          </p:cNvSpPr>
          <p:nvPr>
            <p:ph idx="1"/>
          </p:nvPr>
        </p:nvSpPr>
        <p:spPr bwMode="auto">
          <a:xfrm>
            <a:off x="0" y="2491011"/>
            <a:ext cx="1209367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Addresses Core Challenge</a:t>
            </a:r>
            <a:r>
              <a:rPr kumimoji="0" lang="en-US" altLang="en-US" sz="1400" b="0" i="0" u="none" strike="noStrike" cap="none" normalizeH="0" baseline="0" dirty="0">
                <a:ln>
                  <a:noFill/>
                </a:ln>
                <a:solidFill>
                  <a:schemeClr val="tx1"/>
                </a:solidFill>
                <a:effectLst/>
                <a:latin typeface="Arial" panose="020B0604020202020204" pitchFamily="34" charset="0"/>
              </a:rPr>
              <a:t>: The project successfully tackles the problem of securely hiding a secret message within a digital image by embedding ASCII values into pixel data using Python and OpenCV, fulfilling the goal of demonstrating steganography.</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Demonstrates Functionality</a:t>
            </a:r>
            <a:r>
              <a:rPr kumimoji="0" lang="en-US" altLang="en-US" sz="1400" b="0" i="0" u="none" strike="noStrike" cap="none" normalizeH="0" baseline="0" dirty="0">
                <a:ln>
                  <a:noFill/>
                </a:ln>
                <a:solidFill>
                  <a:schemeClr val="tx1"/>
                </a:solidFill>
                <a:effectLst/>
                <a:latin typeface="Arial" panose="020B0604020202020204" pitchFamily="34" charset="0"/>
              </a:rPr>
              <a:t>: It effectively implements passcode-based encryption and decryption, providing a basic solution for secure message concealment as outlined in the problem statement.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Identifies Limitations</a:t>
            </a:r>
            <a:r>
              <a:rPr kumimoji="0" lang="en-US" altLang="en-US" sz="1400" b="0" i="0" u="none" strike="noStrike" cap="none" normalizeH="0" baseline="0" dirty="0">
                <a:ln>
                  <a:noFill/>
                </a:ln>
                <a:solidFill>
                  <a:schemeClr val="tx1"/>
                </a:solidFill>
                <a:effectLst/>
                <a:latin typeface="Arial" panose="020B0604020202020204" pitchFamily="34" charset="0"/>
              </a:rPr>
              <a:t>: The current method reveals visible changes in the image due to direct pixel value replacement, aligning with the problem’s concern about maintaining visual imperceptibility and highlighting areas for improvement.</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Educational Value</a:t>
            </a:r>
            <a:r>
              <a:rPr kumimoji="0" lang="en-US" altLang="en-US" sz="1400" b="0" i="0" u="none" strike="noStrike" cap="none" normalizeH="0" baseline="0" dirty="0">
                <a:ln>
                  <a:noFill/>
                </a:ln>
                <a:solidFill>
                  <a:schemeClr val="tx1"/>
                </a:solidFill>
                <a:effectLst/>
                <a:latin typeface="Arial" panose="020B0604020202020204" pitchFamily="34" charset="0"/>
              </a:rPr>
              <a:t>: Serves as a strong foundation for learning and experimentation, offering insights into steganography and image processing, which supports the problem’s aim of creating a practical educational tool.</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Future Enhancement Potential</a:t>
            </a:r>
            <a:r>
              <a:rPr kumimoji="0" lang="en-US" altLang="en-US" sz="1400" b="0" i="0" u="none" strike="noStrike" cap="none" normalizeH="0" baseline="0" dirty="0">
                <a:ln>
                  <a:noFill/>
                </a:ln>
                <a:solidFill>
                  <a:schemeClr val="tx1"/>
                </a:solidFill>
                <a:effectLst/>
                <a:latin typeface="Arial" panose="020B0604020202020204" pitchFamily="34" charset="0"/>
              </a:rPr>
              <a:t>: Suggests advancements like LSB steganography to enhance concealment and security, directly addressing the problem of developing a more undetectable and practical steganography solution for real-world use.</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a:p>
            <a:r>
              <a:rPr lang="en-IN" dirty="0">
                <a:hlinkClick r:id="rId2" action="ppaction://hlinkpres?slideindex=1&amp;slidetitle="/>
              </a:rPr>
              <a:t>https://github.com/Gowtham280103/IBM_project_Steganography.git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131</TotalTime>
  <Words>1131</Words>
  <Application>Microsoft Office PowerPoint</Application>
  <PresentationFormat>Widescreen</PresentationFormat>
  <Paragraphs>63</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GOWTHAM M</cp:lastModifiedBy>
  <cp:revision>26</cp:revision>
  <dcterms:created xsi:type="dcterms:W3CDTF">2021-05-26T16:50:10Z</dcterms:created>
  <dcterms:modified xsi:type="dcterms:W3CDTF">2025-02-26T14:08:11Z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