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err="1"/>
              <a:t>Gowtham.C</a:t>
            </a:r>
            <a:endParaRPr lang="en-US" sz="2400" dirty="0"/>
          </a:p>
          <a:p>
            <a:r>
              <a:rPr lang="en-US" sz="2400" dirty="0"/>
              <a:t>REGISTER NO: 312206</a:t>
            </a:r>
            <a:r>
              <a:rPr lang="en-IN" sz="2400" dirty="0"/>
              <a:t>07</a:t>
            </a:r>
            <a:r>
              <a:rPr lang="en-GB" sz="2400" dirty="0"/>
              <a:t>4</a:t>
            </a:r>
            <a:r>
              <a:rPr lang="en-US" sz="2400" dirty="0"/>
              <a:t>/</a:t>
            </a:r>
            <a:r>
              <a:rPr lang="en-IN" sz="2400" b="0" i="0" dirty="0" err="1">
                <a:solidFill>
                  <a:srgbClr val="000000"/>
                </a:solidFill>
                <a:effectLst/>
                <a:highlight>
                  <a:srgbClr val="F9FAFB"/>
                </a:highlight>
                <a:latin typeface="Plus Jakarta Display"/>
              </a:rPr>
              <a:t>unm</a:t>
            </a:r>
            <a:r>
              <a:rPr lang="en-GB" sz="2400" b="0" i="0" dirty="0">
                <a:solidFill>
                  <a:srgbClr val="000000"/>
                </a:solidFill>
                <a:effectLst/>
                <a:highlight>
                  <a:srgbClr val="F9FAFB"/>
                </a:highlight>
                <a:latin typeface="Plus Jakarta Display"/>
              </a:rPr>
              <a:t>295GOWTHAM C</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boopathimurugasan05@gmail.com</cp:lastModifiedBy>
  <cp:revision>28</cp:revision>
  <dcterms:created xsi:type="dcterms:W3CDTF">2024-03-29T15:07:22Z</dcterms:created>
  <dcterms:modified xsi:type="dcterms:W3CDTF">2024-08-30T06:47:34Z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