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FFB10F8-AB6D-4742-B9C5-E62D372F737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12B1A9F-D499-4874-B30A-1DACE553AB9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7A7F553-4D7C-4928-BDEF-2A647206A0E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CA7E95B-5F5C-41BC-95BD-F7554217514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CD2FF4D-E04E-4B01-BBBA-0D853A4AAD0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059D1FCE-526B-433C-A4F7-58BAACFFFBB3}"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8EA1CBF2-4164-4C71-BF34-76E6AAB26961}"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BC4E0A3C-8043-41FB-86B3-59D29539085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E75823F0-89C5-47B1-B18B-56563ED293F3}"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5058867-207F-413B-BA14-E5264DF7200E}"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AA405F5-6331-45B1-B940-C69A2D39855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74EF5AF6-D571-4350-806E-561FE84E3DED}"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62C32A70-5AEE-4A50-9EAC-80642B3DE42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20B29D7E-5123-4989-A328-E110C748EA4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0EA2AA6-FABD-4A5A-AE7B-745E5D12B8A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8130D8A5-3DAB-45C7-89D8-EEECC9BB9C0E}"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087FEE68-D7B5-4A4D-B10D-976C4E9A2180}"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85F67D90-4467-4024-A61B-96E3FAF3245D}"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D6387A7-A6ED-4E7E-91C9-FD88D5EF2D1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E3680DE-6AB1-4D0B-A8FE-A27DD0644B9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64E68EE-6B62-4710-8247-67B19B6D46A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038C2E-ACE3-409D-88FC-9DA48568850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7DA6888-0ED5-4CC7-A9D9-1936FF9F99D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B52BF0-80B4-4C09-8775-178F45103833}"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indent="0">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9FAED935-0C96-430C-8451-344A11997176}"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0C3CB56A-DCA8-4444-BAF9-1A1258B7B4CB}"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indent="0" algn="ctr">
              <a:lnSpc>
                <a:spcPct val="100000"/>
              </a:lnSpc>
              <a:buNone/>
            </a:pPr>
            <a:r>
              <a:rPr b="1" lang="en-US" sz="3600" spc="-1" strike="noStrike" cap="all">
                <a:solidFill>
                  <a:schemeClr val="accent1"/>
                </a:solidFill>
                <a:latin typeface="Arial"/>
              </a:rPr>
              <a:t>PROJECT TITLE</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3117600" y="4586400"/>
            <a:ext cx="7979760" cy="1310760"/>
          </a:xfrm>
          <a:prstGeom prst="rect">
            <a:avLst/>
          </a:prstGeom>
          <a:noFill/>
          <a:ln w="0">
            <a:noFill/>
          </a:ln>
        </p:spPr>
        <p:style>
          <a:lnRef idx="0"/>
          <a:fillRef idx="0"/>
          <a:effectRef idx="0"/>
          <a:fontRef idx="minor"/>
        </p:style>
        <p:txBody>
          <a:bodyPr anchor="t">
            <a:spAutoFit/>
          </a:bodyPr>
          <a:p>
            <a:pPr>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Gowtham.E</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III Year B.E - CSE</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A.V.C College of Engineering</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anchor="b">
            <a:noAutofit/>
          </a:bodyPr>
          <a:p>
            <a:pPr indent="0"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indent="0">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Autofit/>
          </a:bodyPr>
          <a:p>
            <a:pPr indent="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24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anchor="ctr">
            <a:noAutofit/>
          </a:bodyPr>
          <a:p>
            <a:pPr indent="0">
              <a:lnSpc>
                <a:spcPct val="110000"/>
              </a:lnSpc>
              <a:spcBef>
                <a:spcPts val="241"/>
              </a:spcBef>
              <a:spcAft>
                <a:spcPts val="601"/>
              </a:spcAft>
              <a:buNone/>
            </a:pP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US" sz="12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ctr">
            <a:noAutofit/>
          </a:bodyPr>
          <a:p>
            <a:pPr marL="305280" indent="-30528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US" sz="1400" spc="-1" strike="noStrike">
              <a:solidFill>
                <a:srgbClr val="404040"/>
              </a:solidFill>
              <a:latin typeface="Franklin Gothic Book"/>
            </a:endParaRPr>
          </a:p>
          <a:p>
            <a:pPr indent="0">
              <a:lnSpc>
                <a:spcPct val="110000"/>
              </a:lnSpc>
              <a:spcBef>
                <a:spcPts val="340"/>
              </a:spcBef>
              <a:spcAft>
                <a:spcPts val="601"/>
              </a:spcAft>
              <a:buNone/>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anchor="ctr">
            <a:normAutofit/>
          </a:bodyPr>
          <a:p>
            <a:pPr indent="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anchor="ctr">
            <a:noAutofit/>
          </a:bodyPr>
          <a:p>
            <a:pPr indent="0">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5000"/>
          </a:bodyPr>
          <a:p>
            <a:pPr>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2024-04-04T09:37:01Z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