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25"/>
            <a:ext cx="82296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2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2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2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 Solution Submission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2438400"/>
            <a:ext cx="5718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 program to create a list of software application details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5029200"/>
            <a:ext cx="4529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BY,</a:t>
            </a:r>
          </a:p>
          <a:p>
            <a:pPr algn="ctr"/>
            <a:r>
              <a:rPr lang="en-US" b="1" dirty="0" smtClean="0"/>
              <a:t>R. GOWTHAM</a:t>
            </a:r>
          </a:p>
          <a:p>
            <a:pPr algn="ctr"/>
            <a:r>
              <a:rPr lang="en-US" b="1" dirty="0" smtClean="0"/>
              <a:t>DEPARTMENT OF ECE</a:t>
            </a:r>
          </a:p>
          <a:p>
            <a:pPr algn="ctr"/>
            <a:r>
              <a:rPr lang="en-US" b="1" dirty="0" smtClean="0"/>
              <a:t>ERODE SENGUNTHAR ENGINEERING COLLEGE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Problem Statement Solution Submission</a:t>
            </a:r>
            <a:endParaRPr lang="en-US" sz="4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336" t="31989" r="42427" b="20869"/>
          <a:stretch>
            <a:fillRect/>
          </a:stretch>
        </p:blipFill>
        <p:spPr bwMode="auto">
          <a:xfrm>
            <a:off x="685800" y="1905000"/>
            <a:ext cx="312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3962400" y="3048000"/>
            <a:ext cx="762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25908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Case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year of the application will be get as user input and the regarding year book will be displayed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4</a:t>
            </a:r>
            <a:endParaRPr lang="en-US" sz="40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336" t="21887" r="13084" b="22554"/>
          <a:stretch>
            <a:fillRect/>
          </a:stretch>
        </p:blipFill>
        <p:spPr bwMode="auto">
          <a:xfrm>
            <a:off x="228600" y="22098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419600" y="3276600"/>
            <a:ext cx="609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27432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the author name and the year will be received as user input and then the available applications were displayed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5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335" t="25254" r="44321" b="15819"/>
          <a:stretch>
            <a:fillRect/>
          </a:stretch>
        </p:blipFill>
        <p:spPr bwMode="auto">
          <a:xfrm>
            <a:off x="838200" y="1752600"/>
            <a:ext cx="320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114800" y="3276600"/>
            <a:ext cx="609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5146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case 5 the author name will be received as a input and the year of the same author application will be sorted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6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389" t="47141" r="34855" b="27605"/>
          <a:stretch>
            <a:fillRect/>
          </a:stretch>
        </p:blipFill>
        <p:spPr bwMode="auto">
          <a:xfrm>
            <a:off x="609600" y="1905000"/>
            <a:ext cx="3657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495800" y="3352800"/>
            <a:ext cx="609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29718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of the available applications were printed here in this case 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INPUT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9958" t="37040" r="53704" b="14135"/>
          <a:stretch>
            <a:fillRect/>
          </a:stretch>
        </p:blipFill>
        <p:spPr bwMode="auto">
          <a:xfrm>
            <a:off x="1600200" y="190500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558" t="52987" r="53786" b="19186"/>
          <a:stretch>
            <a:fillRect/>
          </a:stretch>
        </p:blipFill>
        <p:spPr bwMode="auto">
          <a:xfrm>
            <a:off x="609600" y="2438400"/>
            <a:ext cx="289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19912" t="41667" r="51977" b="13541"/>
          <a:stretch>
            <a:fillRect/>
          </a:stretch>
        </p:blipFill>
        <p:spPr bwMode="auto">
          <a:xfrm>
            <a:off x="5334000" y="2438400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190500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CASE 1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828800"/>
            <a:ext cx="121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2</a:t>
            </a:r>
            <a:endParaRPr lang="en-US" sz="20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710" t="43774" r="52840" b="27604"/>
          <a:stretch>
            <a:fillRect/>
          </a:stretch>
        </p:blipFill>
        <p:spPr bwMode="auto">
          <a:xfrm>
            <a:off x="838200" y="2362200"/>
            <a:ext cx="2743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 l="20132" t="41667" r="54099" b="27083"/>
          <a:stretch>
            <a:fillRect/>
          </a:stretch>
        </p:blipFill>
        <p:spPr bwMode="auto">
          <a:xfrm>
            <a:off x="5105400" y="23622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6400" y="1600200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00200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1905000"/>
            <a:ext cx="127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1828800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6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9912" t="52083" r="53148" b="18750"/>
          <a:stretch>
            <a:fillRect/>
          </a:stretch>
        </p:blipFill>
        <p:spPr bwMode="auto">
          <a:xfrm>
            <a:off x="762000" y="3048000"/>
            <a:ext cx="327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 l="19912" t="42708" r="53734" b="14583"/>
          <a:stretch>
            <a:fillRect/>
          </a:stretch>
        </p:blipFill>
        <p:spPr bwMode="auto">
          <a:xfrm>
            <a:off x="4876800" y="2971800"/>
            <a:ext cx="342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9906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81200"/>
            <a:ext cx="4800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Problem statement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Software Used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Algorithm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Explanation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Sample input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Sample output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Write a C program to create a list of software application details. The details of application include name, author, version, publishing year , price.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 the following with respect to the list of application created.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a) Display all the details of application by a given author.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b) Sort the details of application in the increasing order of price.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c) Display the details of applications published by a given publisher in a given year.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d) Sort the list of applications in the increasing order of two fields , author and publishing year of the books.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USED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382000" cy="121920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 C Programming Language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STEP1	:Start</a:t>
            </a:r>
          </a:p>
          <a:p>
            <a:r>
              <a:rPr lang="en-US" dirty="0" smtClean="0"/>
              <a:t>STEP2	:Initialize the structure with 				 corresponding variables</a:t>
            </a:r>
          </a:p>
          <a:p>
            <a:r>
              <a:rPr lang="en-US" dirty="0" smtClean="0"/>
              <a:t>STEP3	:Under the main function get the input 			 variables to perform the regarding 			 operation</a:t>
            </a:r>
          </a:p>
          <a:p>
            <a:r>
              <a:rPr lang="en-US" dirty="0" smtClean="0"/>
              <a:t>STEP4	:Write the displaying statement for switch 		 case</a:t>
            </a:r>
          </a:p>
          <a:p>
            <a:r>
              <a:rPr lang="en-US" dirty="0" smtClean="0"/>
              <a:t>STEP5	:Under the case 1 the user input author 		 	 name will be compared with the entered 		 application</a:t>
            </a:r>
          </a:p>
          <a:p>
            <a:r>
              <a:rPr lang="en-US" dirty="0" smtClean="0"/>
              <a:t>STEP6	:With the help of if condition the application 		 will be displayed if it is present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STEP7	:Under case 2 the sorting process takes 		 	 place to sort the cost of applications</a:t>
            </a:r>
          </a:p>
          <a:p>
            <a:r>
              <a:rPr lang="en-US" dirty="0" smtClean="0"/>
              <a:t>STEP8	:In the case 3 the year will be get as 		 	 user input and then the regarding 	 		 application will be printed</a:t>
            </a:r>
          </a:p>
          <a:p>
            <a:r>
              <a:rPr lang="en-US" dirty="0" smtClean="0"/>
              <a:t>STEP9      	:The author name and year will be get us 		 user input in the case 4 and the 				 regarding application will be shown</a:t>
            </a:r>
          </a:p>
          <a:p>
            <a:r>
              <a:rPr lang="en-US" dirty="0" smtClean="0"/>
              <a:t>STEP10   	:publication year will be sorted with the 		             given author name under the case 5</a:t>
            </a:r>
          </a:p>
          <a:p>
            <a:r>
              <a:rPr lang="en-US" dirty="0" smtClean="0"/>
              <a:t>STEP11  	:All the books will be displayed in case 6</a:t>
            </a:r>
          </a:p>
          <a:p>
            <a:r>
              <a:rPr lang="en-US" dirty="0" smtClean="0"/>
              <a:t>STEP12   	:Stop.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EXPLANATION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52400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038600" y="3048000"/>
            <a:ext cx="685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0" y="28956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in this structure the needed Variables were declared 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4012" t="29166" r="44363" b="57292"/>
          <a:stretch>
            <a:fillRect/>
          </a:stretch>
        </p:blipFill>
        <p:spPr bwMode="auto">
          <a:xfrm>
            <a:off x="533400" y="25908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 CASE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443" t="28622" r="34855" b="20870"/>
          <a:stretch>
            <a:fillRect/>
          </a:stretch>
        </p:blipFill>
        <p:spPr bwMode="auto">
          <a:xfrm>
            <a:off x="228600" y="2209800"/>
            <a:ext cx="365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3962400" y="3276600"/>
            <a:ext cx="6096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3048000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in this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case 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applications will be displayed with the given author name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CASE-2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908" t="20204" r="35802" b="26998"/>
          <a:stretch>
            <a:fillRect/>
          </a:stretch>
        </p:blipFill>
        <p:spPr bwMode="auto">
          <a:xfrm>
            <a:off x="685800" y="1828800"/>
            <a:ext cx="327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114800" y="3200400"/>
            <a:ext cx="762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3124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case 2 the cost price will be sorted and displayed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ompany meeting presentation.potx" id="{77F2D8A2-507B-4878-B2FF-8D528D9C7FD9}" vid="{1CC704D5-A0BA-4179-BDE4-EF17843D99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tf03460510_win32</Template>
  <TotalTime>157</TotalTime>
  <Words>222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Company background presentation</vt:lpstr>
      <vt:lpstr>        Problem Statement Solution Submission      </vt:lpstr>
      <vt:lpstr>CONTENT</vt:lpstr>
      <vt:lpstr>PROBLEM STATEMENT</vt:lpstr>
      <vt:lpstr>SOFTWARE USED</vt:lpstr>
      <vt:lpstr>ALGORITHM</vt:lpstr>
      <vt:lpstr>Slide 6</vt:lpstr>
      <vt:lpstr>EXPLANATION</vt:lpstr>
      <vt:lpstr>SWITCH CASE</vt:lpstr>
      <vt:lpstr>CASE-2</vt:lpstr>
      <vt:lpstr>CASE 3</vt:lpstr>
      <vt:lpstr>CASE 4</vt:lpstr>
      <vt:lpstr>CASE 5</vt:lpstr>
      <vt:lpstr>CASE 6</vt:lpstr>
      <vt:lpstr>SAMPLE INPUT</vt:lpstr>
      <vt:lpstr>SAMPLE OUTPUT</vt:lpstr>
      <vt:lpstr>Slide 16</vt:lpstr>
      <vt:lpstr>Slide 17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PIRAI INFOTECH</dc:title>
  <dc:creator>Intel</dc:creator>
  <cp:lastModifiedBy>Windows User</cp:lastModifiedBy>
  <cp:revision>20</cp:revision>
  <dcterms:created xsi:type="dcterms:W3CDTF">2006-08-16T00:00:00Z</dcterms:created>
  <dcterms:modified xsi:type="dcterms:W3CDTF">2021-02-25T02:29:33Z</dcterms:modified>
</cp:coreProperties>
</file>