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684AB-7D0E-4DC9-90C9-36F5F78000A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C38FD-9363-4AEE-95D4-3DB24E848A8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C825B9E-15A3-4707-A6EE-847E0EA5E078}" type="parTrans" cxnId="{147C8BA1-AABB-4AD8-BE22-12CE27D93C22}">
      <dgm:prSet/>
      <dgm:spPr/>
      <dgm:t>
        <a:bodyPr/>
        <a:lstStyle/>
        <a:p>
          <a:endParaRPr lang="en-US"/>
        </a:p>
      </dgm:t>
    </dgm:pt>
    <dgm:pt modelId="{E35C4016-E6E9-44BB-A981-26629A761986}" type="sibTrans" cxnId="{147C8BA1-AABB-4AD8-BE22-12CE27D93C22}">
      <dgm:prSet/>
      <dgm:spPr/>
      <dgm:t>
        <a:bodyPr/>
        <a:lstStyle/>
        <a:p>
          <a:endParaRPr lang="en-US"/>
        </a:p>
      </dgm:t>
    </dgm:pt>
    <dgm:pt modelId="{E0B1CA35-3603-402E-BFCB-9D8A1107C938}">
      <dgm:prSet phldrT="[Text]"/>
      <dgm:spPr/>
      <dgm:t>
        <a:bodyPr/>
        <a:lstStyle/>
        <a:p>
          <a:r>
            <a:rPr lang="en-US" dirty="0" smtClean="0"/>
            <a:t>The traffic signs nearby safety zones(Schools and Hospitals) are read by “</a:t>
          </a:r>
          <a:r>
            <a:rPr lang="en-US" dirty="0" smtClean="0">
              <a:solidFill>
                <a:srgbClr val="FF0000"/>
              </a:solidFill>
            </a:rPr>
            <a:t>IMAGE PROCESSING </a:t>
          </a:r>
          <a:r>
            <a:rPr lang="en-US" dirty="0" smtClean="0"/>
            <a:t>using</a:t>
          </a:r>
          <a:r>
            <a:rPr lang="en-US" dirty="0" smtClean="0">
              <a:solidFill>
                <a:srgbClr val="FF0000"/>
              </a:solidFill>
            </a:rPr>
            <a:t> RASPBERRY PI</a:t>
          </a:r>
          <a:r>
            <a:rPr lang="en-US" dirty="0" smtClean="0">
              <a:solidFill>
                <a:schemeClr val="bg1"/>
              </a:solidFill>
            </a:rPr>
            <a:t>”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smtClean="0"/>
            <a:t>and “</a:t>
          </a:r>
          <a:r>
            <a:rPr lang="en-US" dirty="0" smtClean="0">
              <a:solidFill>
                <a:srgbClr val="FF0000"/>
              </a:solidFill>
            </a:rPr>
            <a:t>Camera Module</a:t>
          </a:r>
          <a:r>
            <a:rPr lang="en-US" dirty="0" smtClean="0"/>
            <a:t>”.</a:t>
          </a:r>
          <a:endParaRPr lang="en-US" dirty="0"/>
        </a:p>
      </dgm:t>
    </dgm:pt>
    <dgm:pt modelId="{0CF0CBB4-17F0-4867-B3BA-5A3012E72B9F}" type="parTrans" cxnId="{D598B84F-0686-4389-A91B-ECF3B9F916FF}">
      <dgm:prSet/>
      <dgm:spPr/>
      <dgm:t>
        <a:bodyPr/>
        <a:lstStyle/>
        <a:p>
          <a:endParaRPr lang="en-US"/>
        </a:p>
      </dgm:t>
    </dgm:pt>
    <dgm:pt modelId="{DC0F613F-20E0-4378-98B2-38F349FC04F5}" type="sibTrans" cxnId="{D598B84F-0686-4389-A91B-ECF3B9F916FF}">
      <dgm:prSet/>
      <dgm:spPr/>
      <dgm:t>
        <a:bodyPr/>
        <a:lstStyle/>
        <a:p>
          <a:endParaRPr lang="en-US"/>
        </a:p>
      </dgm:t>
    </dgm:pt>
    <dgm:pt modelId="{D2BADDD1-A860-473A-8447-2E24C596EF0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908F078-0777-4CCA-AC01-E2EFD4FF996B}" type="parTrans" cxnId="{B5BA21B5-B42E-4C64-A03E-EFBD6ED115A7}">
      <dgm:prSet/>
      <dgm:spPr/>
      <dgm:t>
        <a:bodyPr/>
        <a:lstStyle/>
        <a:p>
          <a:endParaRPr lang="en-US"/>
        </a:p>
      </dgm:t>
    </dgm:pt>
    <dgm:pt modelId="{C78855A2-7E36-4271-B070-66B5FE0D9EB6}" type="sibTrans" cxnId="{B5BA21B5-B42E-4C64-A03E-EFBD6ED115A7}">
      <dgm:prSet/>
      <dgm:spPr/>
      <dgm:t>
        <a:bodyPr/>
        <a:lstStyle/>
        <a:p>
          <a:endParaRPr lang="en-US"/>
        </a:p>
      </dgm:t>
    </dgm:pt>
    <dgm:pt modelId="{33134B1C-0F10-4ACE-98DF-8E37335C0364}">
      <dgm:prSet phldrT="[Text]"/>
      <dgm:spPr/>
      <dgm:t>
        <a:bodyPr/>
        <a:lstStyle/>
        <a:p>
          <a:r>
            <a:rPr lang="en-US" dirty="0" smtClean="0"/>
            <a:t>The Speed of the Vehicle is sensed using “</a:t>
          </a:r>
          <a:r>
            <a:rPr lang="en-US" dirty="0" smtClean="0">
              <a:solidFill>
                <a:srgbClr val="FF0000"/>
              </a:solidFill>
            </a:rPr>
            <a:t>LM393</a:t>
          </a:r>
          <a:r>
            <a:rPr lang="en-US" dirty="0" smtClean="0"/>
            <a:t> </a:t>
          </a:r>
          <a:r>
            <a:rPr lang="en-US" dirty="0" smtClean="0">
              <a:solidFill>
                <a:srgbClr val="FF0000"/>
              </a:solidFill>
            </a:rPr>
            <a:t>Speed Sensor</a:t>
          </a:r>
          <a:r>
            <a:rPr lang="en-US" dirty="0" smtClean="0"/>
            <a:t>”.</a:t>
          </a:r>
          <a:endParaRPr lang="en-US" dirty="0"/>
        </a:p>
      </dgm:t>
    </dgm:pt>
    <dgm:pt modelId="{47F2A014-6492-454F-A6EA-1BA777794FE1}" type="parTrans" cxnId="{553E4A77-CCA0-4EEE-9B4C-13885203217E}">
      <dgm:prSet/>
      <dgm:spPr/>
      <dgm:t>
        <a:bodyPr/>
        <a:lstStyle/>
        <a:p>
          <a:endParaRPr lang="en-US"/>
        </a:p>
      </dgm:t>
    </dgm:pt>
    <dgm:pt modelId="{69237D1C-8684-419B-9C1C-1E89AA23C812}" type="sibTrans" cxnId="{553E4A77-CCA0-4EEE-9B4C-13885203217E}">
      <dgm:prSet/>
      <dgm:spPr/>
      <dgm:t>
        <a:bodyPr/>
        <a:lstStyle/>
        <a:p>
          <a:endParaRPr lang="en-US"/>
        </a:p>
      </dgm:t>
    </dgm:pt>
    <dgm:pt modelId="{035F743B-18E3-4EDD-805B-366AE01E451E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242740C-60D5-4B02-BA41-5E9C74D238AB}" type="parTrans" cxnId="{7A2F3551-062D-42BD-8E2C-FAEBD7C34997}">
      <dgm:prSet/>
      <dgm:spPr/>
      <dgm:t>
        <a:bodyPr/>
        <a:lstStyle/>
        <a:p>
          <a:endParaRPr lang="en-US"/>
        </a:p>
      </dgm:t>
    </dgm:pt>
    <dgm:pt modelId="{307C5893-80B3-4812-956A-BA7BA05BB5C3}" type="sibTrans" cxnId="{7A2F3551-062D-42BD-8E2C-FAEBD7C34997}">
      <dgm:prSet/>
      <dgm:spPr/>
      <dgm:t>
        <a:bodyPr/>
        <a:lstStyle/>
        <a:p>
          <a:endParaRPr lang="en-US"/>
        </a:p>
      </dgm:t>
    </dgm:pt>
    <dgm:pt modelId="{B457CC40-8E8E-4116-BD09-044580F99ACD}">
      <dgm:prSet phldrT="[Text]"/>
      <dgm:spPr/>
      <dgm:t>
        <a:bodyPr/>
        <a:lstStyle/>
        <a:p>
          <a:r>
            <a:rPr lang="en-US" dirty="0" smtClean="0"/>
            <a:t>If the vehicle goes high speed or if any pedestrian crossing the road, a warning indication given to the driver to go with a low speed through </a:t>
          </a:r>
          <a:r>
            <a:rPr lang="en-US" dirty="0" smtClean="0"/>
            <a:t>“</a:t>
          </a:r>
          <a:r>
            <a:rPr lang="en-US" dirty="0" smtClean="0">
              <a:solidFill>
                <a:srgbClr val="FF0000"/>
              </a:solidFill>
            </a:rPr>
            <a:t>LCD Display</a:t>
          </a:r>
          <a:r>
            <a:rPr lang="en-US" dirty="0" smtClean="0"/>
            <a:t>”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smtClean="0"/>
            <a:t>along with a </a:t>
          </a:r>
          <a:r>
            <a:rPr lang="en-US" dirty="0" smtClean="0"/>
            <a:t>“</a:t>
          </a:r>
          <a:r>
            <a:rPr lang="en-US" dirty="0" smtClean="0">
              <a:solidFill>
                <a:srgbClr val="FF0000"/>
              </a:solidFill>
            </a:rPr>
            <a:t>Buzzer</a:t>
          </a:r>
          <a:r>
            <a:rPr lang="en-US" dirty="0" smtClean="0"/>
            <a:t>”</a:t>
          </a:r>
          <a:endParaRPr lang="en-US" dirty="0">
            <a:solidFill>
              <a:srgbClr val="FF0000"/>
            </a:solidFill>
          </a:endParaRPr>
        </a:p>
      </dgm:t>
    </dgm:pt>
    <dgm:pt modelId="{805874BB-F58E-450A-9812-33AE683FC4B0}" type="parTrans" cxnId="{F4E87C22-52E1-4AC1-BF6B-562A8FDB566F}">
      <dgm:prSet/>
      <dgm:spPr/>
      <dgm:t>
        <a:bodyPr/>
        <a:lstStyle/>
        <a:p>
          <a:endParaRPr lang="en-US"/>
        </a:p>
      </dgm:t>
    </dgm:pt>
    <dgm:pt modelId="{FAF2F1BE-9EBC-4422-84B1-9E40F6A28414}" type="sibTrans" cxnId="{F4E87C22-52E1-4AC1-BF6B-562A8FDB566F}">
      <dgm:prSet/>
      <dgm:spPr/>
      <dgm:t>
        <a:bodyPr/>
        <a:lstStyle/>
        <a:p>
          <a:endParaRPr lang="en-US"/>
        </a:p>
      </dgm:t>
    </dgm:pt>
    <dgm:pt modelId="{FC7AC338-1D6F-4FFF-B882-89E16DBEA30F}" type="pres">
      <dgm:prSet presAssocID="{235684AB-7D0E-4DC9-90C9-36F5F78000AE}" presName="linearFlow" presStyleCnt="0">
        <dgm:presLayoutVars>
          <dgm:dir/>
          <dgm:animLvl val="lvl"/>
          <dgm:resizeHandles val="exact"/>
        </dgm:presLayoutVars>
      </dgm:prSet>
      <dgm:spPr/>
    </dgm:pt>
    <dgm:pt modelId="{2E6225D8-397A-403C-9500-CE26AE2C3642}" type="pres">
      <dgm:prSet presAssocID="{A4AC38FD-9363-4AEE-95D4-3DB24E848A82}" presName="composite" presStyleCnt="0"/>
      <dgm:spPr/>
    </dgm:pt>
    <dgm:pt modelId="{3DE12BAD-32BE-4BAC-A014-8FF902864421}" type="pres">
      <dgm:prSet presAssocID="{A4AC38FD-9363-4AEE-95D4-3DB24E848A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20AB0FC-70E8-439B-99A9-E9F5161C08AF}" type="pres">
      <dgm:prSet presAssocID="{A4AC38FD-9363-4AEE-95D4-3DB24E848A8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867EF-3781-4BCB-AFC5-42FCC0DA7A2F}" type="pres">
      <dgm:prSet presAssocID="{E35C4016-E6E9-44BB-A981-26629A761986}" presName="sp" presStyleCnt="0"/>
      <dgm:spPr/>
    </dgm:pt>
    <dgm:pt modelId="{D8FE4317-43C6-4F84-AFFB-BD983B5F46C9}" type="pres">
      <dgm:prSet presAssocID="{D2BADDD1-A860-473A-8447-2E24C596EF0B}" presName="composite" presStyleCnt="0"/>
      <dgm:spPr/>
    </dgm:pt>
    <dgm:pt modelId="{45BA9E5F-343D-4FF5-9CFC-EE89910A02E1}" type="pres">
      <dgm:prSet presAssocID="{D2BADDD1-A860-473A-8447-2E24C596EF0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1F03ACB-FC28-4637-B2AA-DD4FFF319CCC}" type="pres">
      <dgm:prSet presAssocID="{D2BADDD1-A860-473A-8447-2E24C596EF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C649B-178C-4527-8F71-331E4DAE3035}" type="pres">
      <dgm:prSet presAssocID="{C78855A2-7E36-4271-B070-66B5FE0D9EB6}" presName="sp" presStyleCnt="0"/>
      <dgm:spPr/>
    </dgm:pt>
    <dgm:pt modelId="{C4760750-59CD-4B06-9B71-DEAA5444E87E}" type="pres">
      <dgm:prSet presAssocID="{035F743B-18E3-4EDD-805B-366AE01E451E}" presName="composite" presStyleCnt="0"/>
      <dgm:spPr/>
    </dgm:pt>
    <dgm:pt modelId="{F8DBECF2-8238-4491-BDC8-C68A94FA68B3}" type="pres">
      <dgm:prSet presAssocID="{035F743B-18E3-4EDD-805B-366AE01E451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6C7E3BE-044B-4738-AB6A-4BE3EF83BEE8}" type="pres">
      <dgm:prSet presAssocID="{035F743B-18E3-4EDD-805B-366AE01E451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E87C22-52E1-4AC1-BF6B-562A8FDB566F}" srcId="{035F743B-18E3-4EDD-805B-366AE01E451E}" destId="{B457CC40-8E8E-4116-BD09-044580F99ACD}" srcOrd="0" destOrd="0" parTransId="{805874BB-F58E-450A-9812-33AE683FC4B0}" sibTransId="{FAF2F1BE-9EBC-4422-84B1-9E40F6A28414}"/>
    <dgm:cxn modelId="{ADBAEAAB-4DBA-408A-9CE5-583BA4F8A2DE}" type="presOf" srcId="{E0B1CA35-3603-402E-BFCB-9D8A1107C938}" destId="{B20AB0FC-70E8-439B-99A9-E9F5161C08AF}" srcOrd="0" destOrd="0" presId="urn:microsoft.com/office/officeart/2005/8/layout/chevron2"/>
    <dgm:cxn modelId="{147C8BA1-AABB-4AD8-BE22-12CE27D93C22}" srcId="{235684AB-7D0E-4DC9-90C9-36F5F78000AE}" destId="{A4AC38FD-9363-4AEE-95D4-3DB24E848A82}" srcOrd="0" destOrd="0" parTransId="{7C825B9E-15A3-4707-A6EE-847E0EA5E078}" sibTransId="{E35C4016-E6E9-44BB-A981-26629A761986}"/>
    <dgm:cxn modelId="{D5F7A197-CCB3-4D9F-BD76-D84E36635343}" type="presOf" srcId="{D2BADDD1-A860-473A-8447-2E24C596EF0B}" destId="{45BA9E5F-343D-4FF5-9CFC-EE89910A02E1}" srcOrd="0" destOrd="0" presId="urn:microsoft.com/office/officeart/2005/8/layout/chevron2"/>
    <dgm:cxn modelId="{7A2F3551-062D-42BD-8E2C-FAEBD7C34997}" srcId="{235684AB-7D0E-4DC9-90C9-36F5F78000AE}" destId="{035F743B-18E3-4EDD-805B-366AE01E451E}" srcOrd="2" destOrd="0" parTransId="{6242740C-60D5-4B02-BA41-5E9C74D238AB}" sibTransId="{307C5893-80B3-4812-956A-BA7BA05BB5C3}"/>
    <dgm:cxn modelId="{F099F6B8-EFFB-4391-A074-4E79A1DBD669}" type="presOf" srcId="{035F743B-18E3-4EDD-805B-366AE01E451E}" destId="{F8DBECF2-8238-4491-BDC8-C68A94FA68B3}" srcOrd="0" destOrd="0" presId="urn:microsoft.com/office/officeart/2005/8/layout/chevron2"/>
    <dgm:cxn modelId="{553E4A77-CCA0-4EEE-9B4C-13885203217E}" srcId="{D2BADDD1-A860-473A-8447-2E24C596EF0B}" destId="{33134B1C-0F10-4ACE-98DF-8E37335C0364}" srcOrd="0" destOrd="0" parTransId="{47F2A014-6492-454F-A6EA-1BA777794FE1}" sibTransId="{69237D1C-8684-419B-9C1C-1E89AA23C812}"/>
    <dgm:cxn modelId="{56C8064F-BF4B-421B-A9DD-7685F5FCDD4F}" type="presOf" srcId="{33134B1C-0F10-4ACE-98DF-8E37335C0364}" destId="{11F03ACB-FC28-4637-B2AA-DD4FFF319CCC}" srcOrd="0" destOrd="0" presId="urn:microsoft.com/office/officeart/2005/8/layout/chevron2"/>
    <dgm:cxn modelId="{B5529412-DDF2-498D-9987-6FB594674BEB}" type="presOf" srcId="{A4AC38FD-9363-4AEE-95D4-3DB24E848A82}" destId="{3DE12BAD-32BE-4BAC-A014-8FF902864421}" srcOrd="0" destOrd="0" presId="urn:microsoft.com/office/officeart/2005/8/layout/chevron2"/>
    <dgm:cxn modelId="{A5DEB6A9-1DE9-47DE-9782-D617B1865F20}" type="presOf" srcId="{B457CC40-8E8E-4116-BD09-044580F99ACD}" destId="{06C7E3BE-044B-4738-AB6A-4BE3EF83BEE8}" srcOrd="0" destOrd="0" presId="urn:microsoft.com/office/officeart/2005/8/layout/chevron2"/>
    <dgm:cxn modelId="{B5BA21B5-B42E-4C64-A03E-EFBD6ED115A7}" srcId="{235684AB-7D0E-4DC9-90C9-36F5F78000AE}" destId="{D2BADDD1-A860-473A-8447-2E24C596EF0B}" srcOrd="1" destOrd="0" parTransId="{D908F078-0777-4CCA-AC01-E2EFD4FF996B}" sibTransId="{C78855A2-7E36-4271-B070-66B5FE0D9EB6}"/>
    <dgm:cxn modelId="{D598B84F-0686-4389-A91B-ECF3B9F916FF}" srcId="{A4AC38FD-9363-4AEE-95D4-3DB24E848A82}" destId="{E0B1CA35-3603-402E-BFCB-9D8A1107C938}" srcOrd="0" destOrd="0" parTransId="{0CF0CBB4-17F0-4867-B3BA-5A3012E72B9F}" sibTransId="{DC0F613F-20E0-4378-98B2-38F349FC04F5}"/>
    <dgm:cxn modelId="{776E683A-A903-4DAF-AA7C-E5FE99BD8BE3}" type="presOf" srcId="{235684AB-7D0E-4DC9-90C9-36F5F78000AE}" destId="{FC7AC338-1D6F-4FFF-B882-89E16DBEA30F}" srcOrd="0" destOrd="0" presId="urn:microsoft.com/office/officeart/2005/8/layout/chevron2"/>
    <dgm:cxn modelId="{D8ECBE9B-0D10-4CDB-826D-2DD7323B48E8}" type="presParOf" srcId="{FC7AC338-1D6F-4FFF-B882-89E16DBEA30F}" destId="{2E6225D8-397A-403C-9500-CE26AE2C3642}" srcOrd="0" destOrd="0" presId="urn:microsoft.com/office/officeart/2005/8/layout/chevron2"/>
    <dgm:cxn modelId="{62AC3530-5817-4B48-8318-2EA37A0C21CC}" type="presParOf" srcId="{2E6225D8-397A-403C-9500-CE26AE2C3642}" destId="{3DE12BAD-32BE-4BAC-A014-8FF902864421}" srcOrd="0" destOrd="0" presId="urn:microsoft.com/office/officeart/2005/8/layout/chevron2"/>
    <dgm:cxn modelId="{0A294E31-3C94-47CE-812B-1084858A877C}" type="presParOf" srcId="{2E6225D8-397A-403C-9500-CE26AE2C3642}" destId="{B20AB0FC-70E8-439B-99A9-E9F5161C08AF}" srcOrd="1" destOrd="0" presId="urn:microsoft.com/office/officeart/2005/8/layout/chevron2"/>
    <dgm:cxn modelId="{3D1871C2-3313-40A7-BD66-98BE24B751B5}" type="presParOf" srcId="{FC7AC338-1D6F-4FFF-B882-89E16DBEA30F}" destId="{854867EF-3781-4BCB-AFC5-42FCC0DA7A2F}" srcOrd="1" destOrd="0" presId="urn:microsoft.com/office/officeart/2005/8/layout/chevron2"/>
    <dgm:cxn modelId="{7810C8B3-7CF0-4426-B3A1-1201AAC4F97F}" type="presParOf" srcId="{FC7AC338-1D6F-4FFF-B882-89E16DBEA30F}" destId="{D8FE4317-43C6-4F84-AFFB-BD983B5F46C9}" srcOrd="2" destOrd="0" presId="urn:microsoft.com/office/officeart/2005/8/layout/chevron2"/>
    <dgm:cxn modelId="{498BA1CC-A4FB-454C-82BF-18974F120850}" type="presParOf" srcId="{D8FE4317-43C6-4F84-AFFB-BD983B5F46C9}" destId="{45BA9E5F-343D-4FF5-9CFC-EE89910A02E1}" srcOrd="0" destOrd="0" presId="urn:microsoft.com/office/officeart/2005/8/layout/chevron2"/>
    <dgm:cxn modelId="{FEB0B53B-87C7-4F71-AB13-1F11DBC73AE2}" type="presParOf" srcId="{D8FE4317-43C6-4F84-AFFB-BD983B5F46C9}" destId="{11F03ACB-FC28-4637-B2AA-DD4FFF319CCC}" srcOrd="1" destOrd="0" presId="urn:microsoft.com/office/officeart/2005/8/layout/chevron2"/>
    <dgm:cxn modelId="{4EFB8ECF-8795-4FEC-9EE1-A643021B3A2F}" type="presParOf" srcId="{FC7AC338-1D6F-4FFF-B882-89E16DBEA30F}" destId="{863C649B-178C-4527-8F71-331E4DAE3035}" srcOrd="3" destOrd="0" presId="urn:microsoft.com/office/officeart/2005/8/layout/chevron2"/>
    <dgm:cxn modelId="{BD4A380D-1C68-4E53-8B3E-5DD097197E92}" type="presParOf" srcId="{FC7AC338-1D6F-4FFF-B882-89E16DBEA30F}" destId="{C4760750-59CD-4B06-9B71-DEAA5444E87E}" srcOrd="4" destOrd="0" presId="urn:microsoft.com/office/officeart/2005/8/layout/chevron2"/>
    <dgm:cxn modelId="{65E6FADC-8012-46AE-8DBE-085EB99BA82F}" type="presParOf" srcId="{C4760750-59CD-4B06-9B71-DEAA5444E87E}" destId="{F8DBECF2-8238-4491-BDC8-C68A94FA68B3}" srcOrd="0" destOrd="0" presId="urn:microsoft.com/office/officeart/2005/8/layout/chevron2"/>
    <dgm:cxn modelId="{26ACAC6A-B9A2-48C5-AFAC-9A0C7CCD4A4C}" type="presParOf" srcId="{C4760750-59CD-4B06-9B71-DEAA5444E87E}" destId="{06C7E3BE-044B-4738-AB6A-4BE3EF83BEE8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5307806" y="541020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9" y="5410201"/>
            <a:ext cx="3843338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357" y="5410201"/>
            <a:ext cx="578644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466" y="731839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3369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679" y="2060312"/>
            <a:ext cx="7076643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91433" y="4319357"/>
            <a:ext cx="2961132" cy="5170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800" b="0" i="0">
                <a:solidFill>
                  <a:srgbClr val="C9C9C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</p:spPr>
      </p:pic>
      <p:grpSp>
        <p:nvGrpSpPr>
          <p:cNvPr id="3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8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9126"/>
            <a:ext cx="74295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6060" y="2249488"/>
            <a:ext cx="7429500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366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60" y="5883276"/>
            <a:ext cx="46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6916" y="5883276"/>
            <a:ext cx="57864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 system for          drivers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142560" cy="1182689"/>
          </a:xfrm>
        </p:spPr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429500" cy="5410200"/>
          </a:xfrm>
        </p:spPr>
        <p:txBody>
          <a:bodyPr/>
          <a:lstStyle/>
          <a:p>
            <a:pPr algn="just"/>
            <a:r>
              <a:rPr lang="en-US" dirty="0" smtClean="0"/>
              <a:t>Over speed in the safety zone leads danger to the pedestrians.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project is used to ensure the pedestrian safety and vehicle speed limits in  </a:t>
            </a:r>
            <a:r>
              <a:rPr lang="en-US" dirty="0" smtClean="0"/>
              <a:t>safety zones. (school and hospital zones)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indicates while car is travelling in over speed and near by pedestrians.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helps to prevent the accidents while </a:t>
            </a:r>
            <a:r>
              <a:rPr lang="en-US" dirty="0" smtClean="0"/>
              <a:t>travelling in </a:t>
            </a:r>
            <a:r>
              <a:rPr lang="en-US" dirty="0" err="1" smtClean="0"/>
              <a:t>satey</a:t>
            </a:r>
            <a:r>
              <a:rPr lang="en-US" dirty="0" smtClean="0"/>
              <a:t> zones.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this device:</a:t>
            </a:r>
            <a:endParaRPr lang="en-US" dirty="0"/>
          </a:p>
        </p:txBody>
      </p:sp>
      <p:pic>
        <p:nvPicPr>
          <p:cNvPr id="6" name="Content Placeholder 5" descr="speed_limiter_hea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0" y="2249488"/>
            <a:ext cx="6293125" cy="3541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29500" cy="1057274"/>
          </a:xfrm>
        </p:spPr>
        <p:txBody>
          <a:bodyPr/>
          <a:lstStyle/>
          <a:p>
            <a:r>
              <a:rPr lang="en-US" dirty="0" smtClean="0"/>
              <a:t>Flow of working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74469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Raspberry </a:t>
            </a:r>
            <a:r>
              <a:rPr lang="en-US" dirty="0" smtClean="0"/>
              <a:t>Pi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LCD </a:t>
            </a:r>
            <a:r>
              <a:rPr lang="en-US" dirty="0" smtClean="0"/>
              <a:t>display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159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Warning system for          drivers </vt:lpstr>
      <vt:lpstr>Abstract:</vt:lpstr>
      <vt:lpstr>Model for this device:</vt:lpstr>
      <vt:lpstr>Flow of working</vt:lpstr>
      <vt:lpstr>Components: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Windows User</cp:lastModifiedBy>
  <cp:revision>20</cp:revision>
  <dcterms:created xsi:type="dcterms:W3CDTF">2006-08-16T00:00:00Z</dcterms:created>
  <dcterms:modified xsi:type="dcterms:W3CDTF">2020-02-01T04:26:03Z</dcterms:modified>
</cp:coreProperties>
</file>