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10847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09545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89441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8191974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74184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44892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90776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30907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86969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22612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43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846379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1574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69681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92636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0511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92722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097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65921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6597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542656"/>
      </p:ext>
    </p:extLst>
  </p:cSld>
  <p:clrMap bg1="dk1" tx1="lt1" bg2="dk2" tx2="lt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 id="2147484031" r:id="rId14"/>
    <p:sldLayoutId id="2147484032" r:id="rId15"/>
    <p:sldLayoutId id="2147484033" r:id="rId16"/>
    <p:sldLayoutId id="2147484034" r:id="rId17"/>
    <p:sldLayoutId id="2147484035" r:id="rId18"/>
    <p:sldLayoutId id="2147484036" r:id="rId19"/>
    <p:sldLayoutId id="2147484037" r:id="rId20"/>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040130" y="869274"/>
            <a:ext cx="7063740" cy="909001"/>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dirty="0"/>
              <a:t>Keylogger &amp; Security</a:t>
            </a:r>
            <a:endParaRPr dirty="0"/>
          </a:p>
        </p:txBody>
      </p:sp>
      <p:sp>
        <p:nvSpPr>
          <p:cNvPr id="135" name="Google Shape;135;p13"/>
          <p:cNvSpPr txBox="1">
            <a:spLocks noGrp="1"/>
          </p:cNvSpPr>
          <p:nvPr>
            <p:ph type="subTitle" idx="1"/>
          </p:nvPr>
        </p:nvSpPr>
        <p:spPr>
          <a:xfrm>
            <a:off x="1680302" y="3448025"/>
            <a:ext cx="5783400" cy="909000"/>
          </a:xfrm>
          <a:prstGeom prst="rect">
            <a:avLst/>
          </a:prstGeom>
          <a:noFill/>
          <a:ln>
            <a:noFill/>
          </a:ln>
        </p:spPr>
        <p:txBody>
          <a:bodyPr spcFirstLastPara="1" wrap="square" lIns="91425" tIns="91425" rIns="91425" bIns="91425" anchor="t" anchorCtr="0">
            <a:normAutofit fontScale="85000" lnSpcReduction="10000"/>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a:t>Name:Gowtham B</a:t>
            </a:r>
            <a:endParaRPr dirty="0"/>
          </a:p>
          <a:p>
            <a:pPr marL="1371600" lvl="0" indent="0" algn="l" rtl="0">
              <a:lnSpc>
                <a:spcPct val="100000"/>
              </a:lnSpc>
              <a:spcBef>
                <a:spcPts val="0"/>
              </a:spcBef>
              <a:spcAft>
                <a:spcPts val="0"/>
              </a:spcAft>
              <a:buSzPts val="4364"/>
              <a:buNone/>
            </a:pPr>
            <a:r>
              <a:rPr lang="en" dirty="0"/>
              <a:t>Campus: Anna university regional campus madurai</a:t>
            </a:r>
            <a:endParaRPr dirty="0"/>
          </a:p>
          <a:p>
            <a:pPr marL="1371600" lvl="0" indent="0" algn="l" rtl="0">
              <a:lnSpc>
                <a:spcPct val="100000"/>
              </a:lnSpc>
              <a:spcBef>
                <a:spcPts val="0"/>
              </a:spcBef>
              <a:spcAft>
                <a:spcPts val="0"/>
              </a:spcAft>
              <a:buSzPts val="4364"/>
              <a:buNone/>
            </a:pPr>
            <a:r>
              <a:rPr lang="en" dirty="0"/>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Future Scope</a:t>
            </a:r>
            <a:endParaRPr dirty="0"/>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fontScale="92500" lnSpcReduction="20000"/>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References</a:t>
            </a:r>
            <a:endParaRPr dirty="0"/>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dirty="0">
                <a:latin typeface="Lato"/>
                <a:ea typeface="Lato"/>
                <a:cs typeface="Lato"/>
                <a:sym typeface="Lato"/>
              </a:rPr>
              <a:t>Thank you</a:t>
            </a:r>
            <a:endParaRPr sz="7500"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0" lvl="0" indent="0" algn="l" rtl="0">
              <a:lnSpc>
                <a:spcPct val="115000"/>
              </a:lnSpc>
              <a:spcBef>
                <a:spcPts val="1200"/>
              </a:spcBef>
              <a:spcAft>
                <a:spcPts val="0"/>
              </a:spcAft>
              <a:buSzPts val="1800"/>
              <a:buNone/>
            </a:pPr>
            <a:r>
              <a:rPr lang="en"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5019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a:t>
            </a:r>
            <a:endParaRPr dirty="0"/>
          </a:p>
        </p:txBody>
      </p:sp>
      <p:sp>
        <p:nvSpPr>
          <p:cNvPr id="147" name="Google Shape;147;p15"/>
          <p:cNvSpPr txBox="1">
            <a:spLocks noGrp="1"/>
          </p:cNvSpPr>
          <p:nvPr>
            <p:ph type="body" idx="1"/>
          </p:nvPr>
        </p:nvSpPr>
        <p:spPr>
          <a:xfrm>
            <a:off x="1297500" y="863902"/>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9" name="Google Shape;159;p17"/>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20000"/>
          </a:bodyPr>
          <a:lstStyle/>
          <a:p>
            <a:pPr marL="457200" lvl="0" indent="-322135" algn="l" rtl="0">
              <a:lnSpc>
                <a:spcPct val="115000"/>
              </a:lnSpc>
              <a:spcBef>
                <a:spcPts val="0"/>
              </a:spcBef>
              <a:spcAft>
                <a:spcPts val="0"/>
              </a:spcAft>
              <a:buSzPct val="100000"/>
              <a:buChar char="➔"/>
            </a:pPr>
            <a:r>
              <a:rPr lang="en" sz="1900" b="1"/>
              <a:t>Implementation</a:t>
            </a:r>
            <a:r>
              <a:rPr lang="en" sz="1900"/>
              <a:t> :</a:t>
            </a:r>
            <a:endParaRPr sz="1900"/>
          </a:p>
          <a:p>
            <a:pPr marL="914400" lvl="1" indent="-312292" algn="l" rtl="0">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marL="914400" lvl="1" indent="-312292" algn="l" rtl="0">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marL="914400" lvl="1" indent="-312292" algn="l" rtl="0">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marL="914400" lvl="1" indent="-312292" algn="l" rtl="0">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marL="914400" lvl="1" indent="-312292" algn="l" rtl="0">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marL="914400" lvl="1" indent="-312292" algn="l" rtl="0">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lnSpcReduction="10000"/>
          </a:bodyPr>
          <a:lstStyle/>
          <a:p>
            <a:pPr marL="457200" lvl="0" indent="-349250" algn="l" rtl="0">
              <a:lnSpc>
                <a:spcPct val="115000"/>
              </a:lnSpc>
              <a:spcBef>
                <a:spcPts val="1500"/>
              </a:spcBef>
              <a:spcAft>
                <a:spcPts val="0"/>
              </a:spcAft>
              <a:buSzPts val="1900"/>
              <a:buChar char="➔"/>
            </a:pPr>
            <a:r>
              <a:rPr lang="en" sz="1900" b="1" dirty="0"/>
              <a:t>Testing :</a:t>
            </a:r>
            <a:endParaRPr sz="1900" b="1" dirty="0"/>
          </a:p>
          <a:p>
            <a:pPr marL="914400" lvl="1" indent="-327025" algn="l" rtl="0">
              <a:lnSpc>
                <a:spcPct val="115000"/>
              </a:lnSpc>
              <a:spcBef>
                <a:spcPts val="0"/>
              </a:spcBef>
              <a:spcAft>
                <a:spcPts val="0"/>
              </a:spcAft>
              <a:buSzPts val="1550"/>
              <a:buChar char="◆"/>
            </a:pPr>
            <a:r>
              <a:rPr lang="en" sz="1550" u="sng" dirty="0"/>
              <a:t>Unit Testing</a:t>
            </a:r>
            <a:r>
              <a:rPr lang="en" sz="1550" dirty="0"/>
              <a:t> : Test individual modules to ensure they function correctly.</a:t>
            </a:r>
            <a:endParaRPr sz="1550" dirty="0"/>
          </a:p>
          <a:p>
            <a:pPr marL="914400" lvl="1" indent="-327025" algn="l" rtl="0">
              <a:lnSpc>
                <a:spcPct val="115000"/>
              </a:lnSpc>
              <a:spcBef>
                <a:spcPts val="0"/>
              </a:spcBef>
              <a:spcAft>
                <a:spcPts val="0"/>
              </a:spcAft>
              <a:buSzPts val="1550"/>
              <a:buChar char="◆"/>
            </a:pPr>
            <a:r>
              <a:rPr lang="en" sz="1550" u="sng" dirty="0"/>
              <a:t>Integration Testing</a:t>
            </a:r>
            <a:r>
              <a:rPr lang="en" sz="1550" dirty="0"/>
              <a:t> : Verify that modules work together seamlessly.</a:t>
            </a:r>
            <a:endParaRPr sz="1550" dirty="0"/>
          </a:p>
          <a:p>
            <a:pPr marL="914400" lvl="1" indent="-327025" algn="l" rtl="0">
              <a:lnSpc>
                <a:spcPct val="115000"/>
              </a:lnSpc>
              <a:spcBef>
                <a:spcPts val="0"/>
              </a:spcBef>
              <a:spcAft>
                <a:spcPts val="0"/>
              </a:spcAft>
              <a:buSzPts val="1550"/>
              <a:buChar char="◆"/>
            </a:pPr>
            <a:r>
              <a:rPr lang="en" sz="1550" u="sng" dirty="0"/>
              <a:t>Security Testing</a:t>
            </a:r>
            <a:r>
              <a:rPr lang="en" sz="1550" dirty="0"/>
              <a:t> : Perform penetration testing and vulnerability assessments to identify and fix security flaws.</a:t>
            </a:r>
            <a:endParaRPr sz="1550" dirty="0"/>
          </a:p>
          <a:p>
            <a:pPr marL="914400" lvl="1" indent="-327025" algn="l" rtl="0">
              <a:lnSpc>
                <a:spcPct val="115000"/>
              </a:lnSpc>
              <a:spcBef>
                <a:spcPts val="0"/>
              </a:spcBef>
              <a:spcAft>
                <a:spcPts val="0"/>
              </a:spcAft>
              <a:buSzPts val="1550"/>
              <a:buChar char="◆"/>
            </a:pPr>
            <a:r>
              <a:rPr lang="en" sz="1550" u="sng" dirty="0"/>
              <a:t>Compatibility Testing</a:t>
            </a:r>
            <a:r>
              <a:rPr lang="en" sz="1550" dirty="0"/>
              <a:t> : Test the keylogger on various platforms and applications to ensure compatibility.</a:t>
            </a:r>
            <a:endParaRPr sz="1550" dirty="0"/>
          </a:p>
          <a:p>
            <a:pPr marL="457200" lvl="0" indent="-342900" algn="l" rtl="0">
              <a:lnSpc>
                <a:spcPct val="115000"/>
              </a:lnSpc>
              <a:spcBef>
                <a:spcPts val="0"/>
              </a:spcBef>
              <a:spcAft>
                <a:spcPts val="0"/>
              </a:spcAft>
              <a:buSzPts val="1800"/>
              <a:buChar char="➔"/>
            </a:pPr>
            <a:r>
              <a:rPr lang="en" b="1" dirty="0"/>
              <a:t>Deployment :</a:t>
            </a:r>
            <a:endParaRPr b="1" dirty="0"/>
          </a:p>
          <a:p>
            <a:pPr marL="914400" lvl="1" indent="-327025" algn="l" rtl="0">
              <a:lnSpc>
                <a:spcPct val="115000"/>
              </a:lnSpc>
              <a:spcBef>
                <a:spcPts val="0"/>
              </a:spcBef>
              <a:spcAft>
                <a:spcPts val="0"/>
              </a:spcAft>
              <a:buSzPts val="1550"/>
              <a:buChar char="◆"/>
            </a:pPr>
            <a:r>
              <a:rPr lang="en" sz="1550" dirty="0"/>
              <a:t>Prepare installation packages for different operating systems.</a:t>
            </a:r>
            <a:endParaRPr sz="1550" dirty="0"/>
          </a:p>
          <a:p>
            <a:pPr marL="914400" lvl="1" indent="-327025" algn="l" rtl="0">
              <a:lnSpc>
                <a:spcPct val="115000"/>
              </a:lnSpc>
              <a:spcBef>
                <a:spcPts val="0"/>
              </a:spcBef>
              <a:spcAft>
                <a:spcPts val="0"/>
              </a:spcAft>
              <a:buSzPts val="1550"/>
              <a:buChar char="◆"/>
            </a:pPr>
            <a:r>
              <a:rPr lang="en" sz="1550" dirty="0"/>
              <a:t>Provide clear instructions for installation and configuration.</a:t>
            </a:r>
            <a:endParaRPr sz="1550" dirty="0"/>
          </a:p>
          <a:p>
            <a:pPr marL="914400" lvl="1" indent="-327025" algn="l" rtl="0">
              <a:lnSpc>
                <a:spcPct val="115000"/>
              </a:lnSpc>
              <a:spcBef>
                <a:spcPts val="0"/>
              </a:spcBef>
              <a:spcAft>
                <a:spcPts val="0"/>
              </a:spcAft>
              <a:buSzPts val="1550"/>
              <a:buChar char="◆"/>
            </a:pPr>
            <a:r>
              <a:rPr lang="en" sz="1550" dirty="0"/>
              <a:t>Deploy the keylogger in controlled environments for initial use and feedback gathering.</a:t>
            </a:r>
            <a:endParaRPr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904735" y="280122"/>
            <a:ext cx="7038900" cy="61775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dirty="0"/>
              <a:t>Deployment</a:t>
            </a:r>
            <a:endParaRPr dirty="0"/>
          </a:p>
        </p:txBody>
      </p:sp>
      <p:sp>
        <p:nvSpPr>
          <p:cNvPr id="171" name="Google Shape;171;p19"/>
          <p:cNvSpPr txBox="1">
            <a:spLocks noGrp="1"/>
          </p:cNvSpPr>
          <p:nvPr>
            <p:ph type="body" idx="1"/>
          </p:nvPr>
        </p:nvSpPr>
        <p:spPr>
          <a:xfrm>
            <a:off x="447534" y="659334"/>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dirty="0"/>
              <a:t>Testing</a:t>
            </a:r>
            <a:r>
              <a:rPr lang="en" sz="1400" dirty="0"/>
              <a:t> : Thoroughly test the keylogger for functionality, security, and compatibility before deployment.</a:t>
            </a:r>
            <a:endParaRPr sz="1400" dirty="0"/>
          </a:p>
          <a:p>
            <a:pPr marL="457200" lvl="0" indent="-317500" algn="l" rtl="0">
              <a:lnSpc>
                <a:spcPct val="115000"/>
              </a:lnSpc>
              <a:spcBef>
                <a:spcPts val="0"/>
              </a:spcBef>
              <a:spcAft>
                <a:spcPts val="0"/>
              </a:spcAft>
              <a:buSzPts val="1400"/>
              <a:buChar char="●"/>
            </a:pPr>
            <a:r>
              <a:rPr lang="en" sz="1400" b="1" dirty="0"/>
              <a:t>Packaging </a:t>
            </a:r>
            <a:r>
              <a:rPr lang="en" sz="1400" dirty="0"/>
              <a:t>: Create installation packages for Windows, macOS, and Linux with clear instructions.</a:t>
            </a:r>
            <a:endParaRPr sz="1400" dirty="0"/>
          </a:p>
          <a:p>
            <a:pPr marL="457200" lvl="0" indent="-317500" algn="l" rtl="0">
              <a:lnSpc>
                <a:spcPct val="115000"/>
              </a:lnSpc>
              <a:spcBef>
                <a:spcPts val="0"/>
              </a:spcBef>
              <a:spcAft>
                <a:spcPts val="0"/>
              </a:spcAft>
              <a:buSzPts val="1400"/>
              <a:buChar char="●"/>
            </a:pPr>
            <a:r>
              <a:rPr lang="en" sz="1400" b="1" dirty="0"/>
              <a:t>Configuration </a:t>
            </a:r>
            <a:r>
              <a:rPr lang="en" sz="1400" dirty="0"/>
              <a:t>: Guide users through initial setup, emphasizing responsible usage and compliance.</a:t>
            </a:r>
            <a:endParaRPr sz="1400" dirty="0"/>
          </a:p>
          <a:p>
            <a:pPr marL="457200" lvl="0" indent="-317500" algn="l" rtl="0">
              <a:lnSpc>
                <a:spcPct val="115000"/>
              </a:lnSpc>
              <a:spcBef>
                <a:spcPts val="0"/>
              </a:spcBef>
              <a:spcAft>
                <a:spcPts val="0"/>
              </a:spcAft>
              <a:buSzPts val="1400"/>
              <a:buChar char="●"/>
            </a:pPr>
            <a:r>
              <a:rPr lang="en" sz="1400" b="1" dirty="0"/>
              <a:t>Training and Support</a:t>
            </a:r>
            <a:r>
              <a:rPr lang="en" sz="1400" dirty="0"/>
              <a:t> : Provide user education, support channels, and monitoring for assistance.</a:t>
            </a:r>
            <a:endParaRPr sz="1400" dirty="0"/>
          </a:p>
          <a:p>
            <a:pPr marL="457200" lvl="0" indent="-317500" algn="l" rtl="0">
              <a:lnSpc>
                <a:spcPct val="115000"/>
              </a:lnSpc>
              <a:spcBef>
                <a:spcPts val="0"/>
              </a:spcBef>
              <a:spcAft>
                <a:spcPts val="0"/>
              </a:spcAft>
              <a:buSzPts val="1400"/>
              <a:buChar char="●"/>
            </a:pPr>
            <a:r>
              <a:rPr lang="en" sz="1400" b="1" dirty="0"/>
              <a:t>Updates </a:t>
            </a:r>
            <a:r>
              <a:rPr lang="en" sz="1400" dirty="0"/>
              <a:t>: Regularly release patches and updates to address security vulnerabilities and improve functionality.</a:t>
            </a:r>
            <a:endParaRPr sz="1400" dirty="0"/>
          </a:p>
          <a:p>
            <a:pPr marL="457200" lvl="0" indent="-317500" algn="l" rtl="0">
              <a:lnSpc>
                <a:spcPct val="115000"/>
              </a:lnSpc>
              <a:spcBef>
                <a:spcPts val="0"/>
              </a:spcBef>
              <a:spcAft>
                <a:spcPts val="0"/>
              </a:spcAft>
              <a:buSzPts val="1400"/>
              <a:buChar char="●"/>
            </a:pPr>
            <a:r>
              <a:rPr lang="en" sz="1400" b="1" dirty="0"/>
              <a:t>Compliance </a:t>
            </a:r>
            <a:r>
              <a:rPr lang="en" sz="1400" dirty="0"/>
              <a:t>: Ensure adherence to legal and ethical standards through continuous monitoring and adjustment.</a:t>
            </a:r>
            <a:endParaRPr sz="1400" dirty="0"/>
          </a:p>
          <a:p>
            <a:pPr marL="457200" lvl="0" indent="-317500" algn="l" rtl="0">
              <a:lnSpc>
                <a:spcPct val="115000"/>
              </a:lnSpc>
              <a:spcBef>
                <a:spcPts val="0"/>
              </a:spcBef>
              <a:spcAft>
                <a:spcPts val="0"/>
              </a:spcAft>
              <a:buSzPts val="1400"/>
              <a:buChar char="●"/>
            </a:pPr>
            <a:r>
              <a:rPr lang="en" sz="1400" b="1" dirty="0"/>
              <a:t>Audits </a:t>
            </a:r>
            <a:r>
              <a:rPr lang="en" sz="1400" dirty="0"/>
              <a:t>: Conduct periodic security audits to identify and mitigate potential risks.</a:t>
            </a:r>
            <a:endParaRPr sz="1400" dirty="0"/>
          </a:p>
          <a:p>
            <a:pPr marL="457200" lvl="0" indent="-317500" algn="l" rtl="0">
              <a:lnSpc>
                <a:spcPct val="115000"/>
              </a:lnSpc>
              <a:spcBef>
                <a:spcPts val="0"/>
              </a:spcBef>
              <a:spcAft>
                <a:spcPts val="0"/>
              </a:spcAft>
              <a:buSzPts val="1400"/>
              <a:buChar char="●"/>
            </a:pPr>
            <a:r>
              <a:rPr lang="en" sz="1400" b="1" dirty="0"/>
              <a:t>Documentation </a:t>
            </a:r>
            <a:r>
              <a:rPr lang="en" sz="1400" dirty="0"/>
              <a:t>: Provide comprehensive user manuals and resources for understanding features and best practices.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306600" y="271050"/>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a:t>Result :</a:t>
            </a:r>
            <a:endParaRPr sz="310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3740599"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33</TotalTime>
  <Words>886</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Lato</vt:lpstr>
      <vt:lpstr>Vapor Trail</vt:lpstr>
      <vt:lpstr>Keylogger &amp; Security</vt:lpstr>
      <vt:lpstr>Problem Statement </vt:lpstr>
      <vt:lpstr>Solution</vt:lpstr>
      <vt:lpstr>System Development Approach</vt:lpstr>
      <vt:lpstr>System Development Approach</vt:lpstr>
      <vt:lpstr>System Development Approach</vt:lpstr>
      <vt:lpstr>Deployment</vt:lpstr>
      <vt:lpstr>Result :</vt:lpstr>
      <vt:lpstr>Conclusion </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Akhil</dc:creator>
  <cp:lastModifiedBy>Akhil S</cp:lastModifiedBy>
  <cp:revision>6</cp:revision>
  <dcterms:modified xsi:type="dcterms:W3CDTF">2024-04-01T15:58:50Z</dcterms:modified>
</cp:coreProperties>
</file>