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AD6A-31D6-4C0C-A73B-F2AF82B96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AB05-0882-4C58-99CC-AF2C726CC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1619B-2FD7-47B1-AAB4-9507ED38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0D2-8AD7-4396-A942-E5D19C533F6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3255-6A1B-42A7-BD85-5EA870AA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46CFA-0C9A-4942-91F8-BD9FBA0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EEBE-15AF-4915-98F7-3D0D180A6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46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2526-60A4-4F9E-B1C2-6FD29D65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97865-3198-49E8-9D6C-AC4FE2B0F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6B5B-EDD5-4E88-BB3F-3BEEDC89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0D2-8AD7-4396-A942-E5D19C533F6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E4B72-3724-4E9E-BE65-FF5FE542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69C8-67E3-4317-ADA4-5386F6C5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EEBE-15AF-4915-98F7-3D0D180A6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4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ADBD9-DD1B-42D1-9810-0163ED686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8C5A1-A97E-4678-B5A9-7E29150A3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67B7-A787-47ED-B19B-4A7C0A57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0D2-8AD7-4396-A942-E5D19C533F6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4103-7770-410A-B5B6-20EECE6F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0B38-AF5A-4718-BD5E-9D201502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EEBE-15AF-4915-98F7-3D0D180A6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CC1D-9027-498B-A203-F0311EEF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3338-F123-438F-B720-147E8C6F1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1CA8-EDE5-4B6E-BA1B-FA88A11C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0D2-8AD7-4396-A942-E5D19C533F6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FB46-FC92-426E-8D7E-652A8547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93BF-5363-4B73-AE37-508B5A22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EEBE-15AF-4915-98F7-3D0D180A6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3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7F73-F636-47CD-A197-BBFA9D54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28723-724D-4FB7-86A9-A5453EE42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DEC7-A886-4A19-9C1E-E671C710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0D2-8AD7-4396-A942-E5D19C533F6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84C7-FF95-44B9-9271-245902EB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64460-7AFF-4FAE-BB45-16847F03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EEBE-15AF-4915-98F7-3D0D180A6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0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6785-9096-4E16-B22B-4D6A57B9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4C88-D79B-4567-A365-057265039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69C7C-8353-4EC6-A2B2-13AB423B8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7FE76-9751-4CBB-9BF9-2E67BD6E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0D2-8AD7-4396-A942-E5D19C533F6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BBEF9-2C26-4E9B-985A-B3BFD752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58B7-ED60-45DA-843D-0EC0C124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EEBE-15AF-4915-98F7-3D0D180A6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0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9F94-3311-435B-8664-2341579C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57D1-8AC1-4D23-9711-217B888C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D37EE-1527-48E7-B372-0198BAE52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8F6D2E-736E-4CD0-976D-8476F1AA1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579C5-0606-43A0-8380-FEED778A5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65E03-7468-488A-A7BE-589F403F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0D2-8AD7-4396-A942-E5D19C533F6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C6405-5640-49A6-B31C-EA77C542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16414-A55F-43CB-9A58-A25F8569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EEBE-15AF-4915-98F7-3D0D180A6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74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5287-12B2-4C5E-B35F-8D122D98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17C56-02FF-4545-8E09-75C43D43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0D2-8AD7-4396-A942-E5D19C533F6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9EC1F-05C7-4348-A519-6DD0DFF7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7CDBA-44F4-44E7-9D91-0B6A527B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EEBE-15AF-4915-98F7-3D0D180A6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04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E991B-6688-44E8-903A-87432263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0D2-8AD7-4396-A942-E5D19C533F6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1BC52-44AC-40C1-A094-C13A4E69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85CAC-49DA-4942-B3AF-1C29439D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EEBE-15AF-4915-98F7-3D0D180A6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36DD-FA4B-4309-98C5-87331E2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E65A-330C-4258-BE0E-092B0E59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D6E33-2052-4D77-9798-1950DD627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1FB1F-9921-4735-8970-227773BD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0D2-8AD7-4396-A942-E5D19C533F6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C67F-AB81-45BA-9322-4FD701BB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F0333-4E40-4F7F-B0A3-F21C14CB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EEBE-15AF-4915-98F7-3D0D180A6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9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1615-D1DE-4708-8D32-6BC56479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F990F-DC59-42A7-AC93-A2AF262AC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AB37B-BEFE-4472-B60A-7DDF04677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10129-411F-4A9B-B6DD-95DABBB5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FA0D2-8AD7-4396-A942-E5D19C533F6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7C443-32B7-4833-920A-8DC7B119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509A2-118F-48B9-86AC-CDF69FE7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4EEBE-15AF-4915-98F7-3D0D180A6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87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E21F0A-70C9-4E1A-88EA-F3E40010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E1E1D-14E5-4894-8269-2E3DF25CB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10CAF-6A90-4FDF-BE64-C42B173F3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A0D2-8AD7-4396-A942-E5D19C533F6B}" type="datetimeFigureOut">
              <a:rPr lang="en-IN" smtClean="0"/>
              <a:t>01-07-2024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FB5C2-4A9B-49AD-8426-E9D39F134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A6D0-0D64-49F0-8819-043743A32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EEBE-15AF-4915-98F7-3D0D180A61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25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7DD26-2133-481B-85FD-554F9F27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10758" y="-128390"/>
            <a:ext cx="12192000" cy="7136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9572B-B0B1-4FC5-A04E-CA2B2E9FA8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81"/>
          <a:stretch/>
        </p:blipFill>
        <p:spPr>
          <a:xfrm>
            <a:off x="5225190" y="2489068"/>
            <a:ext cx="1809750" cy="14466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ECD333-9FB7-4B6E-8E8B-01C1EDCA786E}"/>
              </a:ext>
            </a:extLst>
          </p:cNvPr>
          <p:cNvSpPr txBox="1"/>
          <p:nvPr/>
        </p:nvSpPr>
        <p:spPr>
          <a:xfrm>
            <a:off x="4408828" y="1550410"/>
            <a:ext cx="3228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Amazon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CF467-0D65-4F4D-9D94-B52270323015}"/>
              </a:ext>
            </a:extLst>
          </p:cNvPr>
          <p:cNvSpPr txBox="1"/>
          <p:nvPr/>
        </p:nvSpPr>
        <p:spPr>
          <a:xfrm>
            <a:off x="4408828" y="3935740"/>
            <a:ext cx="5252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  <a:latin typeface="Comic Sans MS" panose="030F0702030302020204" pitchFamily="66" charset="0"/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AC087-2E82-49AF-9878-224473D234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74"/>
          <a:stretch/>
        </p:blipFill>
        <p:spPr>
          <a:xfrm>
            <a:off x="4277943" y="4912446"/>
            <a:ext cx="3795010" cy="11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37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7DD26-2133-481B-85FD-554F9F27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0" y="0"/>
            <a:ext cx="12192000" cy="7136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B982C7-96BE-4C80-882E-D6501DDCEEBE}"/>
              </a:ext>
            </a:extLst>
          </p:cNvPr>
          <p:cNvSpPr txBox="1"/>
          <p:nvPr/>
        </p:nvSpPr>
        <p:spPr>
          <a:xfrm>
            <a:off x="2666999" y="2413407"/>
            <a:ext cx="71748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bg1"/>
                </a:solidFill>
                <a:latin typeface="Comic Sans MS" panose="030F0702030302020204" pitchFamily="66" charset="0"/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44C3C2-FA5C-47D0-9F76-6DD2BE53D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252" y="3978192"/>
            <a:ext cx="1141496" cy="12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7DD26-2133-481B-85FD-554F9F27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0" y="-278296"/>
            <a:ext cx="12192000" cy="7136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B982C7-96BE-4C80-882E-D6501DDCEEBE}"/>
              </a:ext>
            </a:extLst>
          </p:cNvPr>
          <p:cNvSpPr txBox="1"/>
          <p:nvPr/>
        </p:nvSpPr>
        <p:spPr>
          <a:xfrm>
            <a:off x="766010" y="263995"/>
            <a:ext cx="981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Comic Sans MS" panose="030F0702030302020204" pitchFamily="66" charset="0"/>
              </a:rPr>
              <a:t>Introduction to EDA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86813-FD6C-4863-BDEC-E8538956726C}"/>
              </a:ext>
            </a:extLst>
          </p:cNvPr>
          <p:cNvSpPr txBox="1"/>
          <p:nvPr/>
        </p:nvSpPr>
        <p:spPr>
          <a:xfrm>
            <a:off x="766010" y="1437339"/>
            <a:ext cx="10659979" cy="454515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Amazon Prime Video has a huge library of content, covering many genres, with a focus on drama, comedy, and action. They have content from around the world, with a growing number of releases each year. Some creators and actors are super prolific, and viewers love drama and documentaries. The platform has a good mix of movies and TV shows, with different genres and lengths to keep viewers engaged!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8F6C4-D79D-432C-98B2-DDDAE9D6D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1" y="219843"/>
            <a:ext cx="570748" cy="6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4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7DD26-2133-481B-85FD-554F9F27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0" y="0"/>
            <a:ext cx="12192000" cy="7136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B982C7-96BE-4C80-882E-D6501DDCEEBE}"/>
              </a:ext>
            </a:extLst>
          </p:cNvPr>
          <p:cNvSpPr txBox="1"/>
          <p:nvPr/>
        </p:nvSpPr>
        <p:spPr>
          <a:xfrm>
            <a:off x="766010" y="403143"/>
            <a:ext cx="981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Comic Sans MS" panose="030F0702030302020204" pitchFamily="66" charset="0"/>
              </a:rPr>
              <a:t>Dataset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86813-FD6C-4863-BDEC-E8538956726C}"/>
              </a:ext>
            </a:extLst>
          </p:cNvPr>
          <p:cNvSpPr txBox="1"/>
          <p:nvPr/>
        </p:nvSpPr>
        <p:spPr>
          <a:xfrm>
            <a:off x="669758" y="1659285"/>
            <a:ext cx="106599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The dataset includes information such as movie titles, directors, cast members, release years, ratings, durations, and genres from around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Understanding these variables provides a foundation for exploring relationships and trends within the amazon prime video.</a:t>
            </a:r>
            <a:endParaRPr lang="en-IN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DBEE7-AD8A-49F7-91AE-AD359468F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1" y="219843"/>
            <a:ext cx="570748" cy="6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7DD26-2133-481B-85FD-554F9F27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0" y="0"/>
            <a:ext cx="12192000" cy="7136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B982C7-96BE-4C80-882E-D6501DDCEEBE}"/>
              </a:ext>
            </a:extLst>
          </p:cNvPr>
          <p:cNvSpPr txBox="1"/>
          <p:nvPr/>
        </p:nvSpPr>
        <p:spPr>
          <a:xfrm>
            <a:off x="766010" y="403143"/>
            <a:ext cx="981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Comic Sans MS" panose="030F0702030302020204" pitchFamily="66" charset="0"/>
              </a:rPr>
              <a:t>Movie Count by Genre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86813-FD6C-4863-BDEC-E8538956726C}"/>
              </a:ext>
            </a:extLst>
          </p:cNvPr>
          <p:cNvSpPr txBox="1"/>
          <p:nvPr/>
        </p:nvSpPr>
        <p:spPr>
          <a:xfrm>
            <a:off x="669758" y="1659285"/>
            <a:ext cx="10659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Counted the number of movies in each genre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This analysis reveals the distribution of genres globally and helps identify prevalent types of movies across different countries.</a:t>
            </a:r>
            <a:endParaRPr lang="en-IN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D38F6-27A9-4ED8-91D4-492EBEC4E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1" y="219843"/>
            <a:ext cx="570748" cy="6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3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7DD26-2133-481B-85FD-554F9F27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0" y="0"/>
            <a:ext cx="12192000" cy="7136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B982C7-96BE-4C80-882E-D6501DDCEEBE}"/>
              </a:ext>
            </a:extLst>
          </p:cNvPr>
          <p:cNvSpPr txBox="1"/>
          <p:nvPr/>
        </p:nvSpPr>
        <p:spPr>
          <a:xfrm>
            <a:off x="766010" y="403143"/>
            <a:ext cx="981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Comic Sans MS" panose="030F0702030302020204" pitchFamily="66" charset="0"/>
              </a:rPr>
              <a:t>Distribution of Ratings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86813-FD6C-4863-BDEC-E8538956726C}"/>
              </a:ext>
            </a:extLst>
          </p:cNvPr>
          <p:cNvSpPr txBox="1"/>
          <p:nvPr/>
        </p:nvSpPr>
        <p:spPr>
          <a:xfrm>
            <a:off x="669758" y="1659285"/>
            <a:ext cx="10659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Examined how ratings are distributed across the Amazon prime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Analyzing ratings helps us understand audience perceptions of movie quality and popularity on a global scale.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5080B0-7409-4E13-B053-1F197BCFF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1" y="219843"/>
            <a:ext cx="570748" cy="6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0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7DD26-2133-481B-85FD-554F9F27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0" y="0"/>
            <a:ext cx="12192000" cy="7136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B982C7-96BE-4C80-882E-D6501DDCEEBE}"/>
              </a:ext>
            </a:extLst>
          </p:cNvPr>
          <p:cNvSpPr txBox="1"/>
          <p:nvPr/>
        </p:nvSpPr>
        <p:spPr>
          <a:xfrm>
            <a:off x="766010" y="403143"/>
            <a:ext cx="981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Comic Sans MS" panose="030F0702030302020204" pitchFamily="66" charset="0"/>
              </a:rPr>
              <a:t>Average Duration by Genre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86813-FD6C-4863-BDEC-E8538956726C}"/>
              </a:ext>
            </a:extLst>
          </p:cNvPr>
          <p:cNvSpPr txBox="1"/>
          <p:nvPr/>
        </p:nvSpPr>
        <p:spPr>
          <a:xfrm>
            <a:off x="669758" y="1659285"/>
            <a:ext cx="10659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Calculated the average duration of movies for each genre.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This helps us understand typical movie lengths in different genres globally, guiding content creation and audience engagement strategies.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6606E-73A7-48F6-B67B-AD0D110C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1" y="219843"/>
            <a:ext cx="570748" cy="6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5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7DD26-2133-481B-85FD-554F9F27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0" y="0"/>
            <a:ext cx="12192000" cy="7136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B982C7-96BE-4C80-882E-D6501DDCEEBE}"/>
              </a:ext>
            </a:extLst>
          </p:cNvPr>
          <p:cNvSpPr txBox="1"/>
          <p:nvPr/>
        </p:nvSpPr>
        <p:spPr>
          <a:xfrm>
            <a:off x="766010" y="403143"/>
            <a:ext cx="981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Comic Sans MS" panose="030F0702030302020204" pitchFamily="66" charset="0"/>
              </a:rPr>
              <a:t>Popular Directors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86813-FD6C-4863-BDEC-E8538956726C}"/>
              </a:ext>
            </a:extLst>
          </p:cNvPr>
          <p:cNvSpPr txBox="1"/>
          <p:nvPr/>
        </p:nvSpPr>
        <p:spPr>
          <a:xfrm>
            <a:off x="669758" y="1659285"/>
            <a:ext cx="106599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Identified directors who’s movies are watched more times in amazon prime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Recognizing popular directors provides insights into their influence and allows for further exploration of their impact on global movie trends.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73786-3F33-4036-873C-76629E773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1" y="219843"/>
            <a:ext cx="570748" cy="6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5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7DD26-2133-481B-85FD-554F9F27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0" y="0"/>
            <a:ext cx="12192000" cy="7136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B982C7-96BE-4C80-882E-D6501DDCEEBE}"/>
              </a:ext>
            </a:extLst>
          </p:cNvPr>
          <p:cNvSpPr txBox="1"/>
          <p:nvPr/>
        </p:nvSpPr>
        <p:spPr>
          <a:xfrm>
            <a:off x="766010" y="403143"/>
            <a:ext cx="981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Comic Sans MS" panose="030F0702030302020204" pitchFamily="66" charset="0"/>
              </a:rPr>
              <a:t>Country-wise Production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86813-FD6C-4863-BDEC-E8538956726C}"/>
              </a:ext>
            </a:extLst>
          </p:cNvPr>
          <p:cNvSpPr txBox="1"/>
          <p:nvPr/>
        </p:nvSpPr>
        <p:spPr>
          <a:xfrm>
            <a:off x="669758" y="1659285"/>
            <a:ext cx="10659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Analyzed the distribution of movie production across different countries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Understanding which countries produce the most movies helps us assess global filmmaking trends and opportunities.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308AA-4134-46D7-9F73-66C51B66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1" y="219843"/>
            <a:ext cx="570748" cy="6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6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7DD26-2133-481B-85FD-554F9F275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7"/>
          <a:stretch/>
        </p:blipFill>
        <p:spPr>
          <a:xfrm>
            <a:off x="0" y="0"/>
            <a:ext cx="12192000" cy="7136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B982C7-96BE-4C80-882E-D6501DDCEEBE}"/>
              </a:ext>
            </a:extLst>
          </p:cNvPr>
          <p:cNvSpPr txBox="1"/>
          <p:nvPr/>
        </p:nvSpPr>
        <p:spPr>
          <a:xfrm>
            <a:off x="766010" y="403143"/>
            <a:ext cx="9817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Comic Sans MS" panose="030F0702030302020204" pitchFamily="66" charset="0"/>
              </a:rPr>
              <a:t>Trends Over Years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86813-FD6C-4863-BDEC-E8538956726C}"/>
              </a:ext>
            </a:extLst>
          </p:cNvPr>
          <p:cNvSpPr txBox="1"/>
          <p:nvPr/>
        </p:nvSpPr>
        <p:spPr>
          <a:xfrm>
            <a:off x="669758" y="1659285"/>
            <a:ext cx="10659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Explored how movie genres and production trends have evolved globally over the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Tracking these global trends over time helps us understand industry dynamics and anticipate future developments.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A477A8-32C7-40CE-BFC5-A0552A4E2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1" y="219843"/>
            <a:ext cx="570748" cy="6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5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10</cp:revision>
  <dcterms:created xsi:type="dcterms:W3CDTF">2024-07-01T04:26:40Z</dcterms:created>
  <dcterms:modified xsi:type="dcterms:W3CDTF">2024-07-01T13:10:24Z</dcterms:modified>
</cp:coreProperties>
</file>