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80" d="100"/>
          <a:sy n="80" d="100"/>
        </p:scale>
        <p:origin x="25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C3A6-9295-406A-B050-20F4C6BBC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9F2BE-F983-4A08-9C1C-FC67B7FA5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A24E0-6E24-48C6-AF50-B922F0AA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192B-FBBE-42CA-B6B0-1B99E1CE3CD8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2F835-6CC6-4689-842D-272A2B34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C459-5224-4B8E-9897-0C6193C7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19D2-DDC4-4CF2-BC70-84266E7EF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60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7F02-E58A-4825-B29E-6F44D374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17530-FB9B-43D6-B9AC-3AB1D5953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9DCA2-607A-46BF-B40C-2752DDB6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192B-FBBE-42CA-B6B0-1B99E1CE3CD8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31248-3B42-4340-B292-1BA0A70C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2B650-BE0F-4297-B387-A17F8672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19D2-DDC4-4CF2-BC70-84266E7EF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51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9476C-81C8-497D-AB6B-3842E71EF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E8084-AB1F-46F8-A788-89DD110A6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144FA-F10C-4558-9676-E2FB61F8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192B-FBBE-42CA-B6B0-1B99E1CE3CD8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0E379-D7BD-4F3F-926E-A7008DBC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DCB5-F760-4A18-83AB-1DBDCEF5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19D2-DDC4-4CF2-BC70-84266E7EF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81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5E2A-A15C-49E4-8763-CA026164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8EF9-24C0-4182-8E37-01A91A661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8A210-0AB2-473B-9802-032ECB94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192B-FBBE-42CA-B6B0-1B99E1CE3CD8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8FB37-C306-4AFD-A34E-D188E724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91BC8-B640-4B37-BBFC-22581E2C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19D2-DDC4-4CF2-BC70-84266E7EF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4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E336-81DD-49E2-AC46-B8A14AED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63C65-E566-44E1-8F8D-26A2E959F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5131C-BCD9-4E1C-B761-1293D890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192B-FBBE-42CA-B6B0-1B99E1CE3CD8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23999-A62D-4949-A8B2-E16B40C7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FFA83-9FE5-4F09-9848-B96CE492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19D2-DDC4-4CF2-BC70-84266E7EF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10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F8FB-E36B-4600-9065-545331F9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031D-1904-468F-B43D-348327B33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4CB5F-01D1-4532-8E19-238D6AD71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6A5E6-4331-40E8-87C9-56FE7C64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192B-FBBE-42CA-B6B0-1B99E1CE3CD8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06909-9526-44E9-8DF0-176B19A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82D8-D6D7-4361-A5F2-E3DE2318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19D2-DDC4-4CF2-BC70-84266E7EF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92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01D6-655B-403D-A533-B2C7A503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D85E5-F057-408F-8CAD-2D4F573B4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4DFD7-F394-4677-BAF0-7AEC50FF4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9A85F-0C85-404B-BD69-10FE61A53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91690-F4D4-4256-A4A9-4B8DD5E3F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B5152-ED7A-4966-85AD-E04A5C58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192B-FBBE-42CA-B6B0-1B99E1CE3CD8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F8A50-2AF9-45F8-9B6C-8B121AAC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D96CD-6822-4109-A912-8F4E3484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19D2-DDC4-4CF2-BC70-84266E7EF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14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CB3D-F84B-4091-8EA0-FD8AA364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6B802-96D2-4745-824E-BAB2E06E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192B-FBBE-42CA-B6B0-1B99E1CE3CD8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53BB2-DC73-475F-B09B-21EE0FE0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DFC44-12E4-405A-90C2-F0686B91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19D2-DDC4-4CF2-BC70-84266E7EF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38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FBBC5-09D2-40C1-B109-16266B4D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192B-FBBE-42CA-B6B0-1B99E1CE3CD8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7D699-453F-46A9-9EC6-7F5DF5B0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F5C2B-A98B-49A9-9F0C-BC888289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19D2-DDC4-4CF2-BC70-84266E7EF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33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2346-D381-4A7D-A048-EDC4CA9E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2A77E-7271-4A66-A8ED-4B02F1B99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A37AE-06C3-464B-A1E0-A7EEB88BD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C999-FE16-4E7B-84E7-3AB61412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192B-FBBE-42CA-B6B0-1B99E1CE3CD8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D5DF9-7120-4724-8396-A90DBA8B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4B622-C350-4AD9-91A2-0D7650DE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19D2-DDC4-4CF2-BC70-84266E7EF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6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51FD-B9F5-4389-A4D1-90F22D1E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24C9B-B0C3-4DE3-855C-1AC42B4E5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BAC1E-892A-4610-8851-69D5985DA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DAB7-C873-4766-85D0-2129EBD9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192B-FBBE-42CA-B6B0-1B99E1CE3CD8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4C4DD-E35C-47B6-80CB-07A3A74B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F91E0-3474-483E-9D53-DE2EF374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19D2-DDC4-4CF2-BC70-84266E7EF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7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3190F-1AFC-406B-807A-DCF3A5D3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D78DA-05F0-488E-802D-B4DD0DAAF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6E05-A41F-452F-A8D4-7EF47F09D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7192B-FBBE-42CA-B6B0-1B99E1CE3CD8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32460-D111-45A1-BE2A-C30D5E232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162C4-6DF8-43E7-9C87-0EC33A78E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19D2-DDC4-4CF2-BC70-84266E7EF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55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F99117-F0A9-46A4-AD10-7FAE98E9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20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DC8822-F9B9-4861-ADC1-4B51E48F9905}"/>
              </a:ext>
            </a:extLst>
          </p:cNvPr>
          <p:cNvSpPr txBox="1"/>
          <p:nvPr/>
        </p:nvSpPr>
        <p:spPr>
          <a:xfrm>
            <a:off x="3606171" y="3035229"/>
            <a:ext cx="9154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u="sng" dirty="0">
                <a:solidFill>
                  <a:schemeClr val="bg1"/>
                </a:solidFill>
                <a:latin typeface="Comic Sans MS" panose="030F0702030302020204" pitchFamily="66" charset="0"/>
              </a:rPr>
              <a:t>Interest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A4960-4E16-4F30-BF18-9AE3CA15FE0A}"/>
              </a:ext>
            </a:extLst>
          </p:cNvPr>
          <p:cNvSpPr/>
          <p:nvPr/>
        </p:nvSpPr>
        <p:spPr>
          <a:xfrm>
            <a:off x="446276" y="411409"/>
            <a:ext cx="11297653" cy="6035182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29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3646CA-CE99-4A31-A90A-3F8228695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1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B599B7-4EC2-460D-B831-368068726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3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441755-60D1-47C4-8A71-0CC2673D0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5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1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EE196-7FF0-40C3-ADB8-FD4CE165D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4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585B77-2C70-477F-A080-40919C125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5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</cp:revision>
  <dcterms:created xsi:type="dcterms:W3CDTF">2024-06-26T09:10:35Z</dcterms:created>
  <dcterms:modified xsi:type="dcterms:W3CDTF">2024-06-26T09:44:32Z</dcterms:modified>
</cp:coreProperties>
</file>