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20" r:id="rId3"/>
    <p:sldId id="32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B893-0269-4284-935E-272EA7120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5D0AA-77D0-4DC2-8640-32B748D65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3707C-A6F4-48AF-9CB5-BB757C4B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A189-7943-4E75-9F19-1D17039E6800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53171-8768-4E8B-8AD4-8F55DBF5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1CFCB-D1A9-49B2-894F-17DDA57B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298D-D529-4CE5-90F6-C84485FD27A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8F4A98-3CFE-4371-B278-335F1E38E48E}"/>
              </a:ext>
            </a:extLst>
          </p:cNvPr>
          <p:cNvSpPr/>
          <p:nvPr userDrawn="1"/>
        </p:nvSpPr>
        <p:spPr>
          <a:xfrm>
            <a:off x="8450705" y="5951086"/>
            <a:ext cx="3062990" cy="914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ABF26-A3DF-40F4-849C-447FEB71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A5703-C812-4491-93FA-3C2D07083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620FB-598C-45E1-8BA7-B8CDD8A62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A189-7943-4E75-9F19-1D17039E6800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A9F6B-36EE-40E6-B345-C658801A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0342-7433-4468-97F5-50CA393B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298D-D529-4CE5-90F6-C84485FD27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CFF673-061E-4527-9324-C2C2ACED93B1}"/>
              </a:ext>
            </a:extLst>
          </p:cNvPr>
          <p:cNvSpPr/>
          <p:nvPr userDrawn="1"/>
        </p:nvSpPr>
        <p:spPr>
          <a:xfrm>
            <a:off x="8450705" y="5951086"/>
            <a:ext cx="3062990" cy="914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5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4DE8CE-E5AB-4B4F-AAC2-974AA946F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3AF90-C875-40FA-8A24-A5989BD8C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A54A6-CC91-4F46-959B-699FBDD89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A189-7943-4E75-9F19-1D17039E6800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EF92E-CCCB-45FB-8E8A-C0F1D24FE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AF2D5-AC13-42F2-8D24-9718B202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298D-D529-4CE5-90F6-C84485FD27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3CA4F5-D805-435F-A4DC-13F1E1F79317}"/>
              </a:ext>
            </a:extLst>
          </p:cNvPr>
          <p:cNvSpPr/>
          <p:nvPr userDrawn="1"/>
        </p:nvSpPr>
        <p:spPr>
          <a:xfrm>
            <a:off x="8450705" y="5951086"/>
            <a:ext cx="3062990" cy="914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76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106F-F332-4922-A7B2-CA319555B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C2DE3-F7C8-4E19-833A-F5986C1D6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DD869-DAE7-4BDF-A666-171B56019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A189-7943-4E75-9F19-1D17039E6800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E11AE-A5E4-438A-9DC1-0227774B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67BAB-9709-413E-8456-8D3F04C1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298D-D529-4CE5-90F6-C84485FD27A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D3A259-46B7-46AD-A071-6F9D8E065F14}"/>
              </a:ext>
            </a:extLst>
          </p:cNvPr>
          <p:cNvSpPr/>
          <p:nvPr userDrawn="1"/>
        </p:nvSpPr>
        <p:spPr>
          <a:xfrm>
            <a:off x="8450705" y="5951086"/>
            <a:ext cx="3062990" cy="914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0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04D17-5408-422F-8398-6EAC6927D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F0127-A6E0-4ECA-AF5D-9363A5EC5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361F3-3BDB-4829-B9A5-942E6DE68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A189-7943-4E75-9F19-1D17039E6800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B32D7-D970-4A0F-8DCB-2BB1925B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AFBFF-9F32-4A07-B60E-4C1BF3B7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298D-D529-4CE5-90F6-C84485FD27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ED3E9D-DF4D-4FF1-8632-D9D3EE9C28FF}"/>
              </a:ext>
            </a:extLst>
          </p:cNvPr>
          <p:cNvSpPr/>
          <p:nvPr userDrawn="1"/>
        </p:nvSpPr>
        <p:spPr>
          <a:xfrm>
            <a:off x="8450705" y="5951086"/>
            <a:ext cx="3062990" cy="914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5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106DB-24D8-4DA7-86B0-FB12C870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443B7-3A83-419D-AF41-3B88C9F4F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A4433-B989-42BC-97FE-0B32B0ED7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4A503-EADF-4A7D-8E92-82DC26F0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A189-7943-4E75-9F19-1D17039E6800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53436-C7EC-4EF5-9EA4-3FB2A8F30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1F98E-C292-4566-B4A4-649DB854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298D-D529-4CE5-90F6-C84485FD27A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8BAE5F-CE69-4D4B-AB55-66AAA8EE1F0D}"/>
              </a:ext>
            </a:extLst>
          </p:cNvPr>
          <p:cNvSpPr/>
          <p:nvPr userDrawn="1"/>
        </p:nvSpPr>
        <p:spPr>
          <a:xfrm>
            <a:off x="8450705" y="5951086"/>
            <a:ext cx="3062990" cy="914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0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C0DCE-D271-4EC7-98F0-361B411D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60221-912B-402A-A29F-B99D9E719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6B729-23FA-463B-B602-9CD704B92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A0EBF7-C18D-4254-BAC0-4D5DE4F34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755952-E598-4821-BD10-128876A46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93E9F0-3C01-437A-A3C2-7A4E89556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A189-7943-4E75-9F19-1D17039E6800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EA9326-D8E9-4201-BD57-E0A95E8E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2475FC-B26C-41D1-BE02-168677282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298D-D529-4CE5-90F6-C84485FD27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4F4B11-D689-4318-AE9F-D6B8AF80A043}"/>
              </a:ext>
            </a:extLst>
          </p:cNvPr>
          <p:cNvSpPr/>
          <p:nvPr userDrawn="1"/>
        </p:nvSpPr>
        <p:spPr>
          <a:xfrm>
            <a:off x="8450705" y="5951086"/>
            <a:ext cx="3062990" cy="914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3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4AC1-16C9-44CE-AF21-3418ABC8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251EA-C7A7-4A3F-8A8D-1360B469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A189-7943-4E75-9F19-1D17039E6800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13E0B-4889-4100-88D4-4D2BB61F6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2093D-B1D7-4D60-8FC9-237DD925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298D-D529-4CE5-90F6-C84485FD27A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FF8BB-0CC0-408E-A3A8-76E46A46ACA9}"/>
              </a:ext>
            </a:extLst>
          </p:cNvPr>
          <p:cNvSpPr/>
          <p:nvPr userDrawn="1"/>
        </p:nvSpPr>
        <p:spPr>
          <a:xfrm>
            <a:off x="8450705" y="5951086"/>
            <a:ext cx="3062990" cy="914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5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CC230-38AE-45F3-B5B5-DEC85041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A189-7943-4E75-9F19-1D17039E6800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4D50A-C767-4D24-9085-544D850D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572A2-8690-4ECB-81A6-13322F16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298D-D529-4CE5-90F6-C84485FD27A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5EC52A-CE4D-41A7-8ABF-436E0D57A701}"/>
              </a:ext>
            </a:extLst>
          </p:cNvPr>
          <p:cNvSpPr/>
          <p:nvPr userDrawn="1"/>
        </p:nvSpPr>
        <p:spPr>
          <a:xfrm>
            <a:off x="8450705" y="5951086"/>
            <a:ext cx="3062990" cy="914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0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54479-6A62-4FBE-90DE-B9D5C37BD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027BB-7EFA-4BDA-A856-6942696B7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973F3-8DDE-4B2F-997B-8E5C8F835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0D952-8639-4E23-AA69-B556F82C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A189-7943-4E75-9F19-1D17039E6800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294B5-2417-4C78-BD93-E3E5E107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B52C4-1D8B-4ADA-9F38-3D315EF7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298D-D529-4CE5-90F6-C84485FD27A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130D3E-88F2-4C9D-9B48-065CF99F8EB4}"/>
              </a:ext>
            </a:extLst>
          </p:cNvPr>
          <p:cNvSpPr/>
          <p:nvPr userDrawn="1"/>
        </p:nvSpPr>
        <p:spPr>
          <a:xfrm>
            <a:off x="8450705" y="5951086"/>
            <a:ext cx="3062990" cy="914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5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407B-BA8F-4684-BAED-14368516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6D6846-D00F-40DB-9F6F-194F66CA7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2B861-9967-441B-9A76-38774FB52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D509A-D8C4-4AFC-B0FB-FA4E8A7E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A189-7943-4E75-9F19-1D17039E6800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0E734-C625-4BF3-A46E-C1EA33D7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D81F5-816A-4AAE-8243-0FFF9019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298D-D529-4CE5-90F6-C84485FD27A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5202C7-C823-4B7E-BA45-E8BC2176818B}"/>
              </a:ext>
            </a:extLst>
          </p:cNvPr>
          <p:cNvSpPr/>
          <p:nvPr userDrawn="1"/>
        </p:nvSpPr>
        <p:spPr>
          <a:xfrm>
            <a:off x="8450705" y="5951086"/>
            <a:ext cx="3062990" cy="914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1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21197C-12DA-47FF-B6C4-E469754B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AAF2E-15D7-40C5-915D-0A03FDBA0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35CAF-9F59-444C-9CAB-ABCD46BDA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4A189-7943-4E75-9F19-1D17039E6800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91F37-E071-4AE7-A64C-E5960C781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84C4D-336A-4793-AF95-A1AF91038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9298D-D529-4CE5-90F6-C84485FD27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1DB2F8-8796-43F0-95B1-188E6ACA29FB}"/>
              </a:ext>
            </a:extLst>
          </p:cNvPr>
          <p:cNvSpPr/>
          <p:nvPr userDrawn="1"/>
        </p:nvSpPr>
        <p:spPr>
          <a:xfrm>
            <a:off x="8450705" y="5951086"/>
            <a:ext cx="3062990" cy="91440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6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2.sv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6.sv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.sv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7.png"/><Relationship Id="rId4" Type="http://schemas.openxmlformats.org/officeDocument/2006/relationships/image" Target="../media/image10.sv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43843292-0600-4020-825B-2C63204D8B5F}"/>
              </a:ext>
            </a:extLst>
          </p:cNvPr>
          <p:cNvSpPr/>
          <p:nvPr/>
        </p:nvSpPr>
        <p:spPr>
          <a:xfrm rot="10800000">
            <a:off x="1637748" y="2122867"/>
            <a:ext cx="2833346" cy="2833904"/>
          </a:xfrm>
          <a:prstGeom prst="rt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BF9D125C-9A3C-4101-A31E-9D2CAF6B490F}"/>
              </a:ext>
            </a:extLst>
          </p:cNvPr>
          <p:cNvSpPr/>
          <p:nvPr/>
        </p:nvSpPr>
        <p:spPr>
          <a:xfrm>
            <a:off x="1637748" y="2122867"/>
            <a:ext cx="2833355" cy="2833905"/>
          </a:xfrm>
          <a:prstGeom prst="rt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08D18-FF74-4D08-BA45-E0A5A870F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2100"/>
            <a:ext cx="10515600" cy="1325563"/>
          </a:xfrm>
        </p:spPr>
        <p:txBody>
          <a:bodyPr/>
          <a:lstStyle/>
          <a:p>
            <a:r>
              <a:rPr lang="en-US" u="sng" dirty="0"/>
              <a:t>K Nearest Neighbors: -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3F987D-64A2-4323-8B69-105CB93B9213}"/>
              </a:ext>
            </a:extLst>
          </p:cNvPr>
          <p:cNvCxnSpPr>
            <a:cxnSpLocks/>
          </p:cNvCxnSpPr>
          <p:nvPr/>
        </p:nvCxnSpPr>
        <p:spPr>
          <a:xfrm flipV="1">
            <a:off x="1455313" y="2009104"/>
            <a:ext cx="0" cy="311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ED1760-8859-43D9-9DCF-0646D9529AFE}"/>
              </a:ext>
            </a:extLst>
          </p:cNvPr>
          <p:cNvCxnSpPr>
            <a:cxnSpLocks/>
          </p:cNvCxnSpPr>
          <p:nvPr/>
        </p:nvCxnSpPr>
        <p:spPr>
          <a:xfrm>
            <a:off x="1455313" y="5125792"/>
            <a:ext cx="3015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Graphic 13" descr="Close">
            <a:extLst>
              <a:ext uri="{FF2B5EF4-FFF2-40B4-BE49-F238E27FC236}">
                <a16:creationId xmlns:a16="http://schemas.microsoft.com/office/drawing/2014/main" id="{16A36A36-40E4-4417-A16D-F3B4E4422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6248" y="3665113"/>
            <a:ext cx="318752" cy="318752"/>
          </a:xfrm>
          <a:prstGeom prst="rect">
            <a:avLst/>
          </a:prstGeom>
        </p:spPr>
      </p:pic>
      <p:pic>
        <p:nvPicPr>
          <p:cNvPr id="16" name="Graphic 15" descr="Close">
            <a:extLst>
              <a:ext uri="{FF2B5EF4-FFF2-40B4-BE49-F238E27FC236}">
                <a16:creationId xmlns:a16="http://schemas.microsoft.com/office/drawing/2014/main" id="{66158A15-B24D-4252-8CEC-A9DCC7B0C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1568" y="4223810"/>
            <a:ext cx="318752" cy="318752"/>
          </a:xfrm>
          <a:prstGeom prst="rect">
            <a:avLst/>
          </a:prstGeom>
        </p:spPr>
      </p:pic>
      <p:pic>
        <p:nvPicPr>
          <p:cNvPr id="18" name="Graphic 17" descr="Close">
            <a:extLst>
              <a:ext uri="{FF2B5EF4-FFF2-40B4-BE49-F238E27FC236}">
                <a16:creationId xmlns:a16="http://schemas.microsoft.com/office/drawing/2014/main" id="{0EFDB022-60AE-49CB-9149-1544D6460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7990" y="3346361"/>
            <a:ext cx="318752" cy="318752"/>
          </a:xfrm>
          <a:prstGeom prst="rect">
            <a:avLst/>
          </a:prstGeom>
        </p:spPr>
      </p:pic>
      <p:pic>
        <p:nvPicPr>
          <p:cNvPr id="20" name="Graphic 19" descr="Close">
            <a:extLst>
              <a:ext uri="{FF2B5EF4-FFF2-40B4-BE49-F238E27FC236}">
                <a16:creationId xmlns:a16="http://schemas.microsoft.com/office/drawing/2014/main" id="{E9AE4328-4667-4E21-8390-44B0B1C62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6354" y="3707146"/>
            <a:ext cx="318752" cy="318752"/>
          </a:xfrm>
          <a:prstGeom prst="rect">
            <a:avLst/>
          </a:prstGeom>
        </p:spPr>
      </p:pic>
      <p:pic>
        <p:nvPicPr>
          <p:cNvPr id="22" name="Graphic 21" descr="Close">
            <a:extLst>
              <a:ext uri="{FF2B5EF4-FFF2-40B4-BE49-F238E27FC236}">
                <a16:creationId xmlns:a16="http://schemas.microsoft.com/office/drawing/2014/main" id="{7241B3EA-6001-4D80-9D93-72CCDE4FB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7622" y="4096820"/>
            <a:ext cx="318752" cy="318752"/>
          </a:xfrm>
          <a:prstGeom prst="rect">
            <a:avLst/>
          </a:prstGeom>
        </p:spPr>
      </p:pic>
      <p:pic>
        <p:nvPicPr>
          <p:cNvPr id="24" name="Graphic 23" descr="Close">
            <a:extLst>
              <a:ext uri="{FF2B5EF4-FFF2-40B4-BE49-F238E27FC236}">
                <a16:creationId xmlns:a16="http://schemas.microsoft.com/office/drawing/2014/main" id="{E10D2ADB-C816-4246-A128-9C72DE4B7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1002" y="2239276"/>
            <a:ext cx="318752" cy="318752"/>
          </a:xfrm>
          <a:prstGeom prst="rect">
            <a:avLst/>
          </a:prstGeom>
        </p:spPr>
      </p:pic>
      <p:pic>
        <p:nvPicPr>
          <p:cNvPr id="26" name="Graphic 25" descr="Close">
            <a:extLst>
              <a:ext uri="{FF2B5EF4-FFF2-40B4-BE49-F238E27FC236}">
                <a16:creationId xmlns:a16="http://schemas.microsoft.com/office/drawing/2014/main" id="{EA669E33-2266-457B-9477-C43B03837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0598" y="2769267"/>
            <a:ext cx="318752" cy="318752"/>
          </a:xfrm>
          <a:prstGeom prst="rect">
            <a:avLst/>
          </a:prstGeom>
        </p:spPr>
      </p:pic>
      <p:pic>
        <p:nvPicPr>
          <p:cNvPr id="28" name="Graphic 27" descr="Close">
            <a:extLst>
              <a:ext uri="{FF2B5EF4-FFF2-40B4-BE49-F238E27FC236}">
                <a16:creationId xmlns:a16="http://schemas.microsoft.com/office/drawing/2014/main" id="{EAFA0BF9-71C3-4AA1-872A-60A24BD97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3266" y="2664116"/>
            <a:ext cx="318752" cy="318752"/>
          </a:xfrm>
          <a:prstGeom prst="rect">
            <a:avLst/>
          </a:prstGeom>
        </p:spPr>
      </p:pic>
      <p:pic>
        <p:nvPicPr>
          <p:cNvPr id="30" name="Graphic 29" descr="Close">
            <a:extLst>
              <a:ext uri="{FF2B5EF4-FFF2-40B4-BE49-F238E27FC236}">
                <a16:creationId xmlns:a16="http://schemas.microsoft.com/office/drawing/2014/main" id="{98FDAB14-F1CE-4815-94D1-2C46E22BD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4717" y="2593489"/>
            <a:ext cx="318752" cy="318752"/>
          </a:xfrm>
          <a:prstGeom prst="rect">
            <a:avLst/>
          </a:prstGeom>
        </p:spPr>
      </p:pic>
      <p:pic>
        <p:nvPicPr>
          <p:cNvPr id="32" name="Graphic 31" descr="Close">
            <a:extLst>
              <a:ext uri="{FF2B5EF4-FFF2-40B4-BE49-F238E27FC236}">
                <a16:creationId xmlns:a16="http://schemas.microsoft.com/office/drawing/2014/main" id="{60492C17-46E2-4624-9180-9F79C9088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5855" y="2982868"/>
            <a:ext cx="318752" cy="318752"/>
          </a:xfrm>
          <a:prstGeom prst="rect">
            <a:avLst/>
          </a:prstGeom>
        </p:spPr>
      </p:pic>
      <p:pic>
        <p:nvPicPr>
          <p:cNvPr id="34" name="Graphic 33" descr="Close">
            <a:extLst>
              <a:ext uri="{FF2B5EF4-FFF2-40B4-BE49-F238E27FC236}">
                <a16:creationId xmlns:a16="http://schemas.microsoft.com/office/drawing/2014/main" id="{D7DD9C17-B977-454E-BF63-D8CC23A7E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7748" y="3765436"/>
            <a:ext cx="318752" cy="318752"/>
          </a:xfrm>
          <a:prstGeom prst="rect">
            <a:avLst/>
          </a:prstGeom>
        </p:spPr>
      </p:pic>
      <p:pic>
        <p:nvPicPr>
          <p:cNvPr id="36" name="Graphic 35" descr="Close">
            <a:extLst>
              <a:ext uri="{FF2B5EF4-FFF2-40B4-BE49-F238E27FC236}">
                <a16:creationId xmlns:a16="http://schemas.microsoft.com/office/drawing/2014/main" id="{05939AAA-21E6-404E-8E5A-D129D91B0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0688" y="2383301"/>
            <a:ext cx="318752" cy="318752"/>
          </a:xfrm>
          <a:prstGeom prst="rect">
            <a:avLst/>
          </a:prstGeom>
        </p:spPr>
      </p:pic>
      <p:pic>
        <p:nvPicPr>
          <p:cNvPr id="38" name="Graphic 37" descr="Close">
            <a:extLst>
              <a:ext uri="{FF2B5EF4-FFF2-40B4-BE49-F238E27FC236}">
                <a16:creationId xmlns:a16="http://schemas.microsoft.com/office/drawing/2014/main" id="{C1D8E9FE-E3BC-4DD0-9CC1-4A9515A67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6044" y="3968164"/>
            <a:ext cx="318752" cy="318752"/>
          </a:xfrm>
          <a:prstGeom prst="rect">
            <a:avLst/>
          </a:prstGeom>
        </p:spPr>
      </p:pic>
      <p:pic>
        <p:nvPicPr>
          <p:cNvPr id="40" name="Graphic 39" descr="Close">
            <a:extLst>
              <a:ext uri="{FF2B5EF4-FFF2-40B4-BE49-F238E27FC236}">
                <a16:creationId xmlns:a16="http://schemas.microsoft.com/office/drawing/2014/main" id="{2E85F607-FE18-4F7F-A1A9-D5D75F561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0064" y="3050234"/>
            <a:ext cx="318752" cy="318752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E8AA4A6-205D-47A5-B093-2D97D06E54CE}"/>
              </a:ext>
            </a:extLst>
          </p:cNvPr>
          <p:cNvCxnSpPr>
            <a:cxnSpLocks/>
          </p:cNvCxnSpPr>
          <p:nvPr/>
        </p:nvCxnSpPr>
        <p:spPr>
          <a:xfrm>
            <a:off x="7480487" y="5278192"/>
            <a:ext cx="3015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Graphic 48" descr="Close">
            <a:extLst>
              <a:ext uri="{FF2B5EF4-FFF2-40B4-BE49-F238E27FC236}">
                <a16:creationId xmlns:a16="http://schemas.microsoft.com/office/drawing/2014/main" id="{FFCB22AF-FA3C-4451-AC3A-D36F602315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81422" y="3817513"/>
            <a:ext cx="318752" cy="318752"/>
          </a:xfrm>
          <a:prstGeom prst="rect">
            <a:avLst/>
          </a:prstGeom>
        </p:spPr>
      </p:pic>
      <p:pic>
        <p:nvPicPr>
          <p:cNvPr id="51" name="Graphic 50" descr="Close">
            <a:extLst>
              <a:ext uri="{FF2B5EF4-FFF2-40B4-BE49-F238E27FC236}">
                <a16:creationId xmlns:a16="http://schemas.microsoft.com/office/drawing/2014/main" id="{79C09C0B-74ED-49BD-8C11-B92818BFA9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6742" y="4376210"/>
            <a:ext cx="318752" cy="318752"/>
          </a:xfrm>
          <a:prstGeom prst="rect">
            <a:avLst/>
          </a:prstGeom>
        </p:spPr>
      </p:pic>
      <p:pic>
        <p:nvPicPr>
          <p:cNvPr id="52" name="Graphic 51" descr="Close">
            <a:extLst>
              <a:ext uri="{FF2B5EF4-FFF2-40B4-BE49-F238E27FC236}">
                <a16:creationId xmlns:a16="http://schemas.microsoft.com/office/drawing/2014/main" id="{210F588D-ECD7-4B34-8199-7305EFB7D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73164" y="3498761"/>
            <a:ext cx="318752" cy="318752"/>
          </a:xfrm>
          <a:prstGeom prst="rect">
            <a:avLst/>
          </a:prstGeom>
        </p:spPr>
      </p:pic>
      <p:pic>
        <p:nvPicPr>
          <p:cNvPr id="56" name="Graphic 55" descr="Close">
            <a:extLst>
              <a:ext uri="{FF2B5EF4-FFF2-40B4-BE49-F238E27FC236}">
                <a16:creationId xmlns:a16="http://schemas.microsoft.com/office/drawing/2014/main" id="{77FFBB84-D4D6-42E0-9E42-CFF53E987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1528" y="3859546"/>
            <a:ext cx="318752" cy="318752"/>
          </a:xfrm>
          <a:prstGeom prst="rect">
            <a:avLst/>
          </a:prstGeom>
        </p:spPr>
      </p:pic>
      <p:pic>
        <p:nvPicPr>
          <p:cNvPr id="57" name="Graphic 56" descr="Close">
            <a:extLst>
              <a:ext uri="{FF2B5EF4-FFF2-40B4-BE49-F238E27FC236}">
                <a16:creationId xmlns:a16="http://schemas.microsoft.com/office/drawing/2014/main" id="{6555CF54-9838-47B8-8B4B-843C8553DB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92796" y="4249220"/>
            <a:ext cx="318752" cy="318752"/>
          </a:xfrm>
          <a:prstGeom prst="rect">
            <a:avLst/>
          </a:prstGeom>
        </p:spPr>
      </p:pic>
      <p:pic>
        <p:nvPicPr>
          <p:cNvPr id="58" name="Graphic 57" descr="Close">
            <a:extLst>
              <a:ext uri="{FF2B5EF4-FFF2-40B4-BE49-F238E27FC236}">
                <a16:creationId xmlns:a16="http://schemas.microsoft.com/office/drawing/2014/main" id="{6F5589C6-64A5-4E28-820D-45ED4768B5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06176" y="2391676"/>
            <a:ext cx="318752" cy="318752"/>
          </a:xfrm>
          <a:prstGeom prst="rect">
            <a:avLst/>
          </a:prstGeom>
        </p:spPr>
      </p:pic>
      <p:pic>
        <p:nvPicPr>
          <p:cNvPr id="59" name="Graphic 58" descr="Close">
            <a:extLst>
              <a:ext uri="{FF2B5EF4-FFF2-40B4-BE49-F238E27FC236}">
                <a16:creationId xmlns:a16="http://schemas.microsoft.com/office/drawing/2014/main" id="{D6683B5F-C88E-446A-86E0-0222A9852C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95772" y="2921667"/>
            <a:ext cx="318752" cy="318752"/>
          </a:xfrm>
          <a:prstGeom prst="rect">
            <a:avLst/>
          </a:prstGeom>
        </p:spPr>
      </p:pic>
      <p:pic>
        <p:nvPicPr>
          <p:cNvPr id="60" name="Graphic 59" descr="Close">
            <a:extLst>
              <a:ext uri="{FF2B5EF4-FFF2-40B4-BE49-F238E27FC236}">
                <a16:creationId xmlns:a16="http://schemas.microsoft.com/office/drawing/2014/main" id="{87028B46-1531-4EF2-B33B-CCE4A28586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18440" y="2816516"/>
            <a:ext cx="318752" cy="318752"/>
          </a:xfrm>
          <a:prstGeom prst="rect">
            <a:avLst/>
          </a:prstGeom>
        </p:spPr>
      </p:pic>
      <p:pic>
        <p:nvPicPr>
          <p:cNvPr id="61" name="Graphic 60" descr="Close">
            <a:extLst>
              <a:ext uri="{FF2B5EF4-FFF2-40B4-BE49-F238E27FC236}">
                <a16:creationId xmlns:a16="http://schemas.microsoft.com/office/drawing/2014/main" id="{3FB735B7-74B2-4DEE-BC7D-3326C19F6C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29891" y="2745889"/>
            <a:ext cx="318752" cy="318752"/>
          </a:xfrm>
          <a:prstGeom prst="rect">
            <a:avLst/>
          </a:prstGeom>
        </p:spPr>
      </p:pic>
      <p:pic>
        <p:nvPicPr>
          <p:cNvPr id="62" name="Graphic 61" descr="Close">
            <a:extLst>
              <a:ext uri="{FF2B5EF4-FFF2-40B4-BE49-F238E27FC236}">
                <a16:creationId xmlns:a16="http://schemas.microsoft.com/office/drawing/2014/main" id="{3DCCD475-6FA9-4315-9A85-983A17DEEB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21029" y="3135268"/>
            <a:ext cx="318752" cy="318752"/>
          </a:xfrm>
          <a:prstGeom prst="rect">
            <a:avLst/>
          </a:prstGeom>
        </p:spPr>
      </p:pic>
      <p:pic>
        <p:nvPicPr>
          <p:cNvPr id="63" name="Graphic 62" descr="Close">
            <a:extLst>
              <a:ext uri="{FF2B5EF4-FFF2-40B4-BE49-F238E27FC236}">
                <a16:creationId xmlns:a16="http://schemas.microsoft.com/office/drawing/2014/main" id="{75EC40FA-7E27-4A71-8803-C386FD9AD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2922" y="3917836"/>
            <a:ext cx="318752" cy="318752"/>
          </a:xfrm>
          <a:prstGeom prst="rect">
            <a:avLst/>
          </a:prstGeom>
        </p:spPr>
      </p:pic>
      <p:pic>
        <p:nvPicPr>
          <p:cNvPr id="64" name="Graphic 63" descr="Close">
            <a:extLst>
              <a:ext uri="{FF2B5EF4-FFF2-40B4-BE49-F238E27FC236}">
                <a16:creationId xmlns:a16="http://schemas.microsoft.com/office/drawing/2014/main" id="{8915DF9F-0214-4BB2-AF64-42A4807856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55862" y="2535701"/>
            <a:ext cx="318752" cy="318752"/>
          </a:xfrm>
          <a:prstGeom prst="rect">
            <a:avLst/>
          </a:prstGeom>
        </p:spPr>
      </p:pic>
      <p:pic>
        <p:nvPicPr>
          <p:cNvPr id="65" name="Graphic 64" descr="Close">
            <a:extLst>
              <a:ext uri="{FF2B5EF4-FFF2-40B4-BE49-F238E27FC236}">
                <a16:creationId xmlns:a16="http://schemas.microsoft.com/office/drawing/2014/main" id="{2F4F69E9-4680-4186-9F2D-003B3D47E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1218" y="4120564"/>
            <a:ext cx="318752" cy="318752"/>
          </a:xfrm>
          <a:prstGeom prst="rect">
            <a:avLst/>
          </a:prstGeom>
        </p:spPr>
      </p:pic>
      <p:pic>
        <p:nvPicPr>
          <p:cNvPr id="66" name="Graphic 65" descr="Close">
            <a:extLst>
              <a:ext uri="{FF2B5EF4-FFF2-40B4-BE49-F238E27FC236}">
                <a16:creationId xmlns:a16="http://schemas.microsoft.com/office/drawing/2014/main" id="{51FCAA58-AB81-4653-A3F7-4C021D69AA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15238" y="3202634"/>
            <a:ext cx="318752" cy="318752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B658799-76A4-4278-8BEE-BBD389ACCBD5}"/>
              </a:ext>
            </a:extLst>
          </p:cNvPr>
          <p:cNvCxnSpPr>
            <a:cxnSpLocks/>
          </p:cNvCxnSpPr>
          <p:nvPr/>
        </p:nvCxnSpPr>
        <p:spPr>
          <a:xfrm flipV="1">
            <a:off x="7465462" y="2161504"/>
            <a:ext cx="0" cy="311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10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E8AA4A6-205D-47A5-B093-2D97D06E54CE}"/>
              </a:ext>
            </a:extLst>
          </p:cNvPr>
          <p:cNvCxnSpPr>
            <a:cxnSpLocks/>
          </p:cNvCxnSpPr>
          <p:nvPr/>
        </p:nvCxnSpPr>
        <p:spPr>
          <a:xfrm>
            <a:off x="1388774" y="4853187"/>
            <a:ext cx="3015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Graphic 48" descr="Close">
            <a:extLst>
              <a:ext uri="{FF2B5EF4-FFF2-40B4-BE49-F238E27FC236}">
                <a16:creationId xmlns:a16="http://schemas.microsoft.com/office/drawing/2014/main" id="{FFCB22AF-FA3C-4451-AC3A-D36F60231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9709" y="3392508"/>
            <a:ext cx="318752" cy="318752"/>
          </a:xfrm>
          <a:prstGeom prst="rect">
            <a:avLst/>
          </a:prstGeom>
        </p:spPr>
      </p:pic>
      <p:pic>
        <p:nvPicPr>
          <p:cNvPr id="51" name="Graphic 50" descr="Close">
            <a:extLst>
              <a:ext uri="{FF2B5EF4-FFF2-40B4-BE49-F238E27FC236}">
                <a16:creationId xmlns:a16="http://schemas.microsoft.com/office/drawing/2014/main" id="{79C09C0B-74ED-49BD-8C11-B92818BFA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5029" y="3951205"/>
            <a:ext cx="318752" cy="318752"/>
          </a:xfrm>
          <a:prstGeom prst="rect">
            <a:avLst/>
          </a:prstGeom>
        </p:spPr>
      </p:pic>
      <p:pic>
        <p:nvPicPr>
          <p:cNvPr id="52" name="Graphic 51" descr="Close">
            <a:extLst>
              <a:ext uri="{FF2B5EF4-FFF2-40B4-BE49-F238E27FC236}">
                <a16:creationId xmlns:a16="http://schemas.microsoft.com/office/drawing/2014/main" id="{210F588D-ECD7-4B34-8199-7305EFB7D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1451" y="3073756"/>
            <a:ext cx="318752" cy="318752"/>
          </a:xfrm>
          <a:prstGeom prst="rect">
            <a:avLst/>
          </a:prstGeom>
        </p:spPr>
      </p:pic>
      <p:pic>
        <p:nvPicPr>
          <p:cNvPr id="56" name="Graphic 55" descr="Close">
            <a:extLst>
              <a:ext uri="{FF2B5EF4-FFF2-40B4-BE49-F238E27FC236}">
                <a16:creationId xmlns:a16="http://schemas.microsoft.com/office/drawing/2014/main" id="{77FFBB84-D4D6-42E0-9E42-CFF53E987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9815" y="3434541"/>
            <a:ext cx="318752" cy="318752"/>
          </a:xfrm>
          <a:prstGeom prst="rect">
            <a:avLst/>
          </a:prstGeom>
        </p:spPr>
      </p:pic>
      <p:pic>
        <p:nvPicPr>
          <p:cNvPr id="57" name="Graphic 56" descr="Close">
            <a:extLst>
              <a:ext uri="{FF2B5EF4-FFF2-40B4-BE49-F238E27FC236}">
                <a16:creationId xmlns:a16="http://schemas.microsoft.com/office/drawing/2014/main" id="{6555CF54-9838-47B8-8B4B-843C8553D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1083" y="3824215"/>
            <a:ext cx="318752" cy="318752"/>
          </a:xfrm>
          <a:prstGeom prst="rect">
            <a:avLst/>
          </a:prstGeom>
        </p:spPr>
      </p:pic>
      <p:pic>
        <p:nvPicPr>
          <p:cNvPr id="58" name="Graphic 57" descr="Close">
            <a:extLst>
              <a:ext uri="{FF2B5EF4-FFF2-40B4-BE49-F238E27FC236}">
                <a16:creationId xmlns:a16="http://schemas.microsoft.com/office/drawing/2014/main" id="{6F5589C6-64A5-4E28-820D-45ED4768B5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14463" y="1966671"/>
            <a:ext cx="318752" cy="318752"/>
          </a:xfrm>
          <a:prstGeom prst="rect">
            <a:avLst/>
          </a:prstGeom>
        </p:spPr>
      </p:pic>
      <p:pic>
        <p:nvPicPr>
          <p:cNvPr id="59" name="Graphic 58" descr="Close">
            <a:extLst>
              <a:ext uri="{FF2B5EF4-FFF2-40B4-BE49-F238E27FC236}">
                <a16:creationId xmlns:a16="http://schemas.microsoft.com/office/drawing/2014/main" id="{D6683B5F-C88E-446A-86E0-0222A9852C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04059" y="2496662"/>
            <a:ext cx="318752" cy="318752"/>
          </a:xfrm>
          <a:prstGeom prst="rect">
            <a:avLst/>
          </a:prstGeom>
        </p:spPr>
      </p:pic>
      <p:pic>
        <p:nvPicPr>
          <p:cNvPr id="60" name="Graphic 59" descr="Close">
            <a:extLst>
              <a:ext uri="{FF2B5EF4-FFF2-40B4-BE49-F238E27FC236}">
                <a16:creationId xmlns:a16="http://schemas.microsoft.com/office/drawing/2014/main" id="{87028B46-1531-4EF2-B33B-CCE4A28586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26727" y="2391511"/>
            <a:ext cx="318752" cy="318752"/>
          </a:xfrm>
          <a:prstGeom prst="rect">
            <a:avLst/>
          </a:prstGeom>
        </p:spPr>
      </p:pic>
      <p:pic>
        <p:nvPicPr>
          <p:cNvPr id="61" name="Graphic 60" descr="Close">
            <a:extLst>
              <a:ext uri="{FF2B5EF4-FFF2-40B4-BE49-F238E27FC236}">
                <a16:creationId xmlns:a16="http://schemas.microsoft.com/office/drawing/2014/main" id="{3FB735B7-74B2-4DEE-BC7D-3326C19F6C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38178" y="2320884"/>
            <a:ext cx="318752" cy="318752"/>
          </a:xfrm>
          <a:prstGeom prst="rect">
            <a:avLst/>
          </a:prstGeom>
        </p:spPr>
      </p:pic>
      <p:pic>
        <p:nvPicPr>
          <p:cNvPr id="62" name="Graphic 61" descr="Close">
            <a:extLst>
              <a:ext uri="{FF2B5EF4-FFF2-40B4-BE49-F238E27FC236}">
                <a16:creationId xmlns:a16="http://schemas.microsoft.com/office/drawing/2014/main" id="{3DCCD475-6FA9-4315-9A85-983A17DEEB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9316" y="2710263"/>
            <a:ext cx="318752" cy="318752"/>
          </a:xfrm>
          <a:prstGeom prst="rect">
            <a:avLst/>
          </a:prstGeom>
        </p:spPr>
      </p:pic>
      <p:pic>
        <p:nvPicPr>
          <p:cNvPr id="63" name="Graphic 62" descr="Close">
            <a:extLst>
              <a:ext uri="{FF2B5EF4-FFF2-40B4-BE49-F238E27FC236}">
                <a16:creationId xmlns:a16="http://schemas.microsoft.com/office/drawing/2014/main" id="{75EC40FA-7E27-4A71-8803-C386FD9AD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209" y="3492831"/>
            <a:ext cx="318752" cy="318752"/>
          </a:xfrm>
          <a:prstGeom prst="rect">
            <a:avLst/>
          </a:prstGeom>
        </p:spPr>
      </p:pic>
      <p:pic>
        <p:nvPicPr>
          <p:cNvPr id="64" name="Graphic 63" descr="Close">
            <a:extLst>
              <a:ext uri="{FF2B5EF4-FFF2-40B4-BE49-F238E27FC236}">
                <a16:creationId xmlns:a16="http://schemas.microsoft.com/office/drawing/2014/main" id="{8915DF9F-0214-4BB2-AF64-42A4807856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64149" y="2110696"/>
            <a:ext cx="318752" cy="318752"/>
          </a:xfrm>
          <a:prstGeom prst="rect">
            <a:avLst/>
          </a:prstGeom>
        </p:spPr>
      </p:pic>
      <p:pic>
        <p:nvPicPr>
          <p:cNvPr id="65" name="Graphic 64" descr="Close">
            <a:extLst>
              <a:ext uri="{FF2B5EF4-FFF2-40B4-BE49-F238E27FC236}">
                <a16:creationId xmlns:a16="http://schemas.microsoft.com/office/drawing/2014/main" id="{2F4F69E9-4680-4186-9F2D-003B3D47E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9505" y="3695559"/>
            <a:ext cx="318752" cy="318752"/>
          </a:xfrm>
          <a:prstGeom prst="rect">
            <a:avLst/>
          </a:prstGeom>
        </p:spPr>
      </p:pic>
      <p:pic>
        <p:nvPicPr>
          <p:cNvPr id="66" name="Graphic 65" descr="Close">
            <a:extLst>
              <a:ext uri="{FF2B5EF4-FFF2-40B4-BE49-F238E27FC236}">
                <a16:creationId xmlns:a16="http://schemas.microsoft.com/office/drawing/2014/main" id="{51FCAA58-AB81-4653-A3F7-4C021D69A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23525" y="2777629"/>
            <a:ext cx="318752" cy="318752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B658799-76A4-4278-8BEE-BBD389ACCBD5}"/>
              </a:ext>
            </a:extLst>
          </p:cNvPr>
          <p:cNvCxnSpPr>
            <a:cxnSpLocks/>
          </p:cNvCxnSpPr>
          <p:nvPr/>
        </p:nvCxnSpPr>
        <p:spPr>
          <a:xfrm flipV="1">
            <a:off x="1373749" y="1736499"/>
            <a:ext cx="0" cy="311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9016F6A-0B45-4045-ABF7-86B8525892A0}"/>
              </a:ext>
            </a:extLst>
          </p:cNvPr>
          <p:cNvCxnSpPr>
            <a:cxnSpLocks/>
          </p:cNvCxnSpPr>
          <p:nvPr/>
        </p:nvCxnSpPr>
        <p:spPr>
          <a:xfrm>
            <a:off x="6113181" y="4928313"/>
            <a:ext cx="3015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3" name="Graphic 72" descr="Close">
            <a:extLst>
              <a:ext uri="{FF2B5EF4-FFF2-40B4-BE49-F238E27FC236}">
                <a16:creationId xmlns:a16="http://schemas.microsoft.com/office/drawing/2014/main" id="{063313E5-B222-40E9-9F6B-9B81A431D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14116" y="3467634"/>
            <a:ext cx="318752" cy="318752"/>
          </a:xfrm>
          <a:prstGeom prst="rect">
            <a:avLst/>
          </a:prstGeom>
        </p:spPr>
      </p:pic>
      <p:pic>
        <p:nvPicPr>
          <p:cNvPr id="74" name="Graphic 73" descr="Close">
            <a:extLst>
              <a:ext uri="{FF2B5EF4-FFF2-40B4-BE49-F238E27FC236}">
                <a16:creationId xmlns:a16="http://schemas.microsoft.com/office/drawing/2014/main" id="{49A84415-BED0-4A17-B8AB-63286E71B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39436" y="4026331"/>
            <a:ext cx="318752" cy="318752"/>
          </a:xfrm>
          <a:prstGeom prst="rect">
            <a:avLst/>
          </a:prstGeom>
        </p:spPr>
      </p:pic>
      <p:pic>
        <p:nvPicPr>
          <p:cNvPr id="75" name="Graphic 74" descr="Close">
            <a:extLst>
              <a:ext uri="{FF2B5EF4-FFF2-40B4-BE49-F238E27FC236}">
                <a16:creationId xmlns:a16="http://schemas.microsoft.com/office/drawing/2014/main" id="{63CE4F4A-52A4-47CC-B4B7-A78B72335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05858" y="3148882"/>
            <a:ext cx="318752" cy="318752"/>
          </a:xfrm>
          <a:prstGeom prst="rect">
            <a:avLst/>
          </a:prstGeom>
        </p:spPr>
      </p:pic>
      <p:pic>
        <p:nvPicPr>
          <p:cNvPr id="76" name="Graphic 75" descr="Close">
            <a:extLst>
              <a:ext uri="{FF2B5EF4-FFF2-40B4-BE49-F238E27FC236}">
                <a16:creationId xmlns:a16="http://schemas.microsoft.com/office/drawing/2014/main" id="{5522DBB2-7A65-4600-867C-77B44AF4A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54222" y="3509667"/>
            <a:ext cx="318752" cy="318752"/>
          </a:xfrm>
          <a:prstGeom prst="rect">
            <a:avLst/>
          </a:prstGeom>
        </p:spPr>
      </p:pic>
      <p:pic>
        <p:nvPicPr>
          <p:cNvPr id="77" name="Graphic 76" descr="Close">
            <a:extLst>
              <a:ext uri="{FF2B5EF4-FFF2-40B4-BE49-F238E27FC236}">
                <a16:creationId xmlns:a16="http://schemas.microsoft.com/office/drawing/2014/main" id="{32C44F8E-9A39-43AE-A1F5-CFDA9E14F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25490" y="3899341"/>
            <a:ext cx="318752" cy="318752"/>
          </a:xfrm>
          <a:prstGeom prst="rect">
            <a:avLst/>
          </a:prstGeom>
        </p:spPr>
      </p:pic>
      <p:pic>
        <p:nvPicPr>
          <p:cNvPr id="78" name="Graphic 77" descr="Close">
            <a:extLst>
              <a:ext uri="{FF2B5EF4-FFF2-40B4-BE49-F238E27FC236}">
                <a16:creationId xmlns:a16="http://schemas.microsoft.com/office/drawing/2014/main" id="{D3CB9934-1A2B-499D-8E12-E4CD2CE507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38870" y="2041797"/>
            <a:ext cx="318752" cy="318752"/>
          </a:xfrm>
          <a:prstGeom prst="rect">
            <a:avLst/>
          </a:prstGeom>
        </p:spPr>
      </p:pic>
      <p:pic>
        <p:nvPicPr>
          <p:cNvPr id="79" name="Graphic 78" descr="Close">
            <a:extLst>
              <a:ext uri="{FF2B5EF4-FFF2-40B4-BE49-F238E27FC236}">
                <a16:creationId xmlns:a16="http://schemas.microsoft.com/office/drawing/2014/main" id="{6C1DC1FE-23CE-4195-902B-5BFA971945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28466" y="2571788"/>
            <a:ext cx="318752" cy="318752"/>
          </a:xfrm>
          <a:prstGeom prst="rect">
            <a:avLst/>
          </a:prstGeom>
        </p:spPr>
      </p:pic>
      <p:pic>
        <p:nvPicPr>
          <p:cNvPr id="80" name="Graphic 79" descr="Close">
            <a:extLst>
              <a:ext uri="{FF2B5EF4-FFF2-40B4-BE49-F238E27FC236}">
                <a16:creationId xmlns:a16="http://schemas.microsoft.com/office/drawing/2014/main" id="{19A851DC-38E2-447A-BF18-8926B09CEF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51134" y="2466637"/>
            <a:ext cx="318752" cy="318752"/>
          </a:xfrm>
          <a:prstGeom prst="rect">
            <a:avLst/>
          </a:prstGeom>
        </p:spPr>
      </p:pic>
      <p:pic>
        <p:nvPicPr>
          <p:cNvPr id="81" name="Graphic 80" descr="Close">
            <a:extLst>
              <a:ext uri="{FF2B5EF4-FFF2-40B4-BE49-F238E27FC236}">
                <a16:creationId xmlns:a16="http://schemas.microsoft.com/office/drawing/2014/main" id="{DD47958E-9D48-4A97-B9D4-BD1B878332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62585" y="2396010"/>
            <a:ext cx="318752" cy="318752"/>
          </a:xfrm>
          <a:prstGeom prst="rect">
            <a:avLst/>
          </a:prstGeom>
        </p:spPr>
      </p:pic>
      <p:pic>
        <p:nvPicPr>
          <p:cNvPr id="82" name="Graphic 81" descr="Close">
            <a:extLst>
              <a:ext uri="{FF2B5EF4-FFF2-40B4-BE49-F238E27FC236}">
                <a16:creationId xmlns:a16="http://schemas.microsoft.com/office/drawing/2014/main" id="{824788F2-BCF3-47ED-9E25-0A594B65C0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53723" y="2785389"/>
            <a:ext cx="318752" cy="318752"/>
          </a:xfrm>
          <a:prstGeom prst="rect">
            <a:avLst/>
          </a:prstGeom>
        </p:spPr>
      </p:pic>
      <p:pic>
        <p:nvPicPr>
          <p:cNvPr id="83" name="Graphic 82" descr="Close">
            <a:extLst>
              <a:ext uri="{FF2B5EF4-FFF2-40B4-BE49-F238E27FC236}">
                <a16:creationId xmlns:a16="http://schemas.microsoft.com/office/drawing/2014/main" id="{94723918-080D-42D8-ACB5-F096CE2D8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95616" y="3567957"/>
            <a:ext cx="318752" cy="318752"/>
          </a:xfrm>
          <a:prstGeom prst="rect">
            <a:avLst/>
          </a:prstGeom>
        </p:spPr>
      </p:pic>
      <p:pic>
        <p:nvPicPr>
          <p:cNvPr id="84" name="Graphic 83" descr="Close">
            <a:extLst>
              <a:ext uri="{FF2B5EF4-FFF2-40B4-BE49-F238E27FC236}">
                <a16:creationId xmlns:a16="http://schemas.microsoft.com/office/drawing/2014/main" id="{0A8A6097-282A-4A7F-86D5-E0C17A9ACC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88556" y="2185822"/>
            <a:ext cx="318752" cy="318752"/>
          </a:xfrm>
          <a:prstGeom prst="rect">
            <a:avLst/>
          </a:prstGeom>
        </p:spPr>
      </p:pic>
      <p:pic>
        <p:nvPicPr>
          <p:cNvPr id="85" name="Graphic 84" descr="Close">
            <a:extLst>
              <a:ext uri="{FF2B5EF4-FFF2-40B4-BE49-F238E27FC236}">
                <a16:creationId xmlns:a16="http://schemas.microsoft.com/office/drawing/2014/main" id="{7C0E5A88-E059-4EDA-B32D-0CE5B3A14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33912" y="3770685"/>
            <a:ext cx="318752" cy="318752"/>
          </a:xfrm>
          <a:prstGeom prst="rect">
            <a:avLst/>
          </a:prstGeom>
        </p:spPr>
      </p:pic>
      <p:pic>
        <p:nvPicPr>
          <p:cNvPr id="86" name="Graphic 85" descr="Close">
            <a:extLst>
              <a:ext uri="{FF2B5EF4-FFF2-40B4-BE49-F238E27FC236}">
                <a16:creationId xmlns:a16="http://schemas.microsoft.com/office/drawing/2014/main" id="{6BB414B0-CDDC-42EF-B286-4CE9EDEEC6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47932" y="2852755"/>
            <a:ext cx="318752" cy="318752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4F11FDC-43BB-42CD-B13E-4875FDCBBBB2}"/>
              </a:ext>
            </a:extLst>
          </p:cNvPr>
          <p:cNvCxnSpPr>
            <a:cxnSpLocks/>
          </p:cNvCxnSpPr>
          <p:nvPr/>
        </p:nvCxnSpPr>
        <p:spPr>
          <a:xfrm flipV="1">
            <a:off x="6098156" y="1811625"/>
            <a:ext cx="0" cy="311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Graphic 7" descr="Close">
            <a:extLst>
              <a:ext uri="{FF2B5EF4-FFF2-40B4-BE49-F238E27FC236}">
                <a16:creationId xmlns:a16="http://schemas.microsoft.com/office/drawing/2014/main" id="{A511BD65-41D8-4F62-8C6D-2A352D7292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25860" y="2731161"/>
            <a:ext cx="318752" cy="31875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1D1ED0-2E4B-4077-9398-AB623DC1A72A}"/>
              </a:ext>
            </a:extLst>
          </p:cNvPr>
          <p:cNvCxnSpPr/>
          <p:nvPr/>
        </p:nvCxnSpPr>
        <p:spPr>
          <a:xfrm>
            <a:off x="7472974" y="3104141"/>
            <a:ext cx="1656009" cy="68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44C6E8-059D-4118-A664-AADFC58CBAB2}"/>
              </a:ext>
            </a:extLst>
          </p:cNvPr>
          <p:cNvSpPr txBox="1"/>
          <p:nvPr/>
        </p:nvSpPr>
        <p:spPr>
          <a:xfrm>
            <a:off x="9234152" y="3930061"/>
            <a:ext cx="1378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New Data Point</a:t>
            </a:r>
          </a:p>
        </p:txBody>
      </p:sp>
    </p:spTree>
    <p:extLst>
      <p:ext uri="{BB962C8B-B14F-4D97-AF65-F5344CB8AC3E}">
        <p14:creationId xmlns:p14="http://schemas.microsoft.com/office/powerpoint/2010/main" val="968292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6546D-587A-4042-B99D-4B09D13A8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730" y="360608"/>
            <a:ext cx="11006070" cy="581635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Choose the number of K neighbour’s.</a:t>
            </a:r>
          </a:p>
          <a:p>
            <a:r>
              <a:rPr lang="en-IN" dirty="0"/>
              <a:t>Find the distance between the new point and the nearest neighbours.</a:t>
            </a:r>
          </a:p>
          <a:p>
            <a:r>
              <a:rPr lang="en-IN" dirty="0"/>
              <a:t>Count the no of neighbour’s in each category and assign the new point to that category.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u="sng" dirty="0"/>
              <a:t>Example: -</a:t>
            </a:r>
            <a:r>
              <a:rPr lang="en-IN" dirty="0"/>
              <a:t> </a:t>
            </a:r>
          </a:p>
          <a:p>
            <a:r>
              <a:rPr lang="en-IN" dirty="0"/>
              <a:t>Suppose we have chosen 5 as k.</a:t>
            </a:r>
          </a:p>
          <a:p>
            <a:r>
              <a:rPr lang="en-IN" dirty="0"/>
              <a:t>Find distance b/w the new point the nearest </a:t>
            </a:r>
          </a:p>
          <a:p>
            <a:pPr marL="0" indent="0">
              <a:buNone/>
            </a:pPr>
            <a:r>
              <a:rPr lang="en-IN" dirty="0"/>
              <a:t>Neighbours using Euclidean Distance.</a:t>
            </a:r>
          </a:p>
          <a:p>
            <a:pPr marL="0" indent="0">
              <a:buNone/>
            </a:pPr>
            <a:r>
              <a:rPr lang="en-IN" sz="2000" dirty="0"/>
              <a:t>• </a:t>
            </a:r>
            <a:r>
              <a:rPr lang="en-IN" dirty="0"/>
              <a:t>If out of 5 points 3 points lie in yes category then </a:t>
            </a:r>
          </a:p>
          <a:p>
            <a:pPr marL="0" indent="0">
              <a:buNone/>
            </a:pPr>
            <a:r>
              <a:rPr lang="en-IN" dirty="0"/>
              <a:t>assign the new point to yes category.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601FFA1-2E8E-49C6-81C7-F462D786A50B}"/>
              </a:ext>
            </a:extLst>
          </p:cNvPr>
          <p:cNvCxnSpPr>
            <a:cxnSpLocks/>
          </p:cNvCxnSpPr>
          <p:nvPr/>
        </p:nvCxnSpPr>
        <p:spPr>
          <a:xfrm>
            <a:off x="8186680" y="5301803"/>
            <a:ext cx="3015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phic 4" descr="Close">
            <a:extLst>
              <a:ext uri="{FF2B5EF4-FFF2-40B4-BE49-F238E27FC236}">
                <a16:creationId xmlns:a16="http://schemas.microsoft.com/office/drawing/2014/main" id="{5E292D0A-84C0-4196-85FF-4C28D8C3D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7615" y="3841124"/>
            <a:ext cx="318752" cy="318752"/>
          </a:xfrm>
          <a:prstGeom prst="rect">
            <a:avLst/>
          </a:prstGeom>
        </p:spPr>
      </p:pic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00BCD491-719F-4557-A2AD-72717F5EF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2935" y="4399821"/>
            <a:ext cx="318752" cy="318752"/>
          </a:xfrm>
          <a:prstGeom prst="rect">
            <a:avLst/>
          </a:prstGeom>
        </p:spPr>
      </p:pic>
      <p:pic>
        <p:nvPicPr>
          <p:cNvPr id="7" name="Graphic 6" descr="Close">
            <a:extLst>
              <a:ext uri="{FF2B5EF4-FFF2-40B4-BE49-F238E27FC236}">
                <a16:creationId xmlns:a16="http://schemas.microsoft.com/office/drawing/2014/main" id="{6540E2D9-5C1B-44F6-8514-410628E7B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79357" y="3522372"/>
            <a:ext cx="318752" cy="318752"/>
          </a:xfrm>
          <a:prstGeom prst="rect">
            <a:avLst/>
          </a:prstGeom>
        </p:spPr>
      </p:pic>
      <p:pic>
        <p:nvPicPr>
          <p:cNvPr id="8" name="Graphic 7" descr="Close">
            <a:extLst>
              <a:ext uri="{FF2B5EF4-FFF2-40B4-BE49-F238E27FC236}">
                <a16:creationId xmlns:a16="http://schemas.microsoft.com/office/drawing/2014/main" id="{ACA43A3B-1CD2-4068-9228-406080A64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7721" y="3883157"/>
            <a:ext cx="318752" cy="318752"/>
          </a:xfrm>
          <a:prstGeom prst="rect">
            <a:avLst/>
          </a:prstGeom>
        </p:spPr>
      </p:pic>
      <p:pic>
        <p:nvPicPr>
          <p:cNvPr id="9" name="Graphic 8" descr="Close">
            <a:extLst>
              <a:ext uri="{FF2B5EF4-FFF2-40B4-BE49-F238E27FC236}">
                <a16:creationId xmlns:a16="http://schemas.microsoft.com/office/drawing/2014/main" id="{F112FBA7-337F-4318-B795-085268D02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8989" y="4272831"/>
            <a:ext cx="318752" cy="318752"/>
          </a:xfrm>
          <a:prstGeom prst="rect">
            <a:avLst/>
          </a:prstGeom>
        </p:spPr>
      </p:pic>
      <p:pic>
        <p:nvPicPr>
          <p:cNvPr id="10" name="Graphic 9" descr="Close">
            <a:extLst>
              <a:ext uri="{FF2B5EF4-FFF2-40B4-BE49-F238E27FC236}">
                <a16:creationId xmlns:a16="http://schemas.microsoft.com/office/drawing/2014/main" id="{27D81A2F-C722-4BAE-9F95-10A9F163A2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12369" y="2415287"/>
            <a:ext cx="318752" cy="318752"/>
          </a:xfrm>
          <a:prstGeom prst="rect">
            <a:avLst/>
          </a:prstGeom>
        </p:spPr>
      </p:pic>
      <p:pic>
        <p:nvPicPr>
          <p:cNvPr id="11" name="Graphic 10" descr="Close">
            <a:extLst>
              <a:ext uri="{FF2B5EF4-FFF2-40B4-BE49-F238E27FC236}">
                <a16:creationId xmlns:a16="http://schemas.microsoft.com/office/drawing/2014/main" id="{879745A9-D924-4915-8F55-F5DCB96439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01965" y="2945278"/>
            <a:ext cx="318752" cy="318752"/>
          </a:xfrm>
          <a:prstGeom prst="rect">
            <a:avLst/>
          </a:prstGeom>
        </p:spPr>
      </p:pic>
      <p:pic>
        <p:nvPicPr>
          <p:cNvPr id="12" name="Graphic 11" descr="Close">
            <a:extLst>
              <a:ext uri="{FF2B5EF4-FFF2-40B4-BE49-F238E27FC236}">
                <a16:creationId xmlns:a16="http://schemas.microsoft.com/office/drawing/2014/main" id="{3D3C87BA-BEDA-4B23-84E4-FB786F8CC9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24633" y="2840127"/>
            <a:ext cx="318752" cy="318752"/>
          </a:xfrm>
          <a:prstGeom prst="rect">
            <a:avLst/>
          </a:prstGeom>
        </p:spPr>
      </p:pic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4F177B08-4885-47BE-BD52-FC8A12FC93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36084" y="2769500"/>
            <a:ext cx="318752" cy="318752"/>
          </a:xfrm>
          <a:prstGeom prst="rect">
            <a:avLst/>
          </a:prstGeom>
        </p:spPr>
      </p:pic>
      <p:pic>
        <p:nvPicPr>
          <p:cNvPr id="14" name="Graphic 13" descr="Close">
            <a:extLst>
              <a:ext uri="{FF2B5EF4-FFF2-40B4-BE49-F238E27FC236}">
                <a16:creationId xmlns:a16="http://schemas.microsoft.com/office/drawing/2014/main" id="{BB447556-0F16-438A-9313-610DF1A212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27222" y="3158879"/>
            <a:ext cx="318752" cy="318752"/>
          </a:xfrm>
          <a:prstGeom prst="rect">
            <a:avLst/>
          </a:prstGeom>
        </p:spPr>
      </p:pic>
      <p:pic>
        <p:nvPicPr>
          <p:cNvPr id="15" name="Graphic 14" descr="Close">
            <a:extLst>
              <a:ext uri="{FF2B5EF4-FFF2-40B4-BE49-F238E27FC236}">
                <a16:creationId xmlns:a16="http://schemas.microsoft.com/office/drawing/2014/main" id="{31E25285-934E-48F1-BB04-C9D0A54B1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9115" y="3941447"/>
            <a:ext cx="318752" cy="318752"/>
          </a:xfrm>
          <a:prstGeom prst="rect">
            <a:avLst/>
          </a:prstGeom>
        </p:spPr>
      </p:pic>
      <p:pic>
        <p:nvPicPr>
          <p:cNvPr id="16" name="Graphic 15" descr="Close">
            <a:extLst>
              <a:ext uri="{FF2B5EF4-FFF2-40B4-BE49-F238E27FC236}">
                <a16:creationId xmlns:a16="http://schemas.microsoft.com/office/drawing/2014/main" id="{E7911E87-5B04-4A9D-AC30-B1A3E96EA0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62055" y="2559312"/>
            <a:ext cx="318752" cy="318752"/>
          </a:xfrm>
          <a:prstGeom prst="rect">
            <a:avLst/>
          </a:prstGeom>
        </p:spPr>
      </p:pic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E73F4330-12B4-43B8-B476-B7EE91BF0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07411" y="4144175"/>
            <a:ext cx="318752" cy="318752"/>
          </a:xfrm>
          <a:prstGeom prst="rect">
            <a:avLst/>
          </a:prstGeom>
        </p:spPr>
      </p:pic>
      <p:pic>
        <p:nvPicPr>
          <p:cNvPr id="18" name="Graphic 17" descr="Close">
            <a:extLst>
              <a:ext uri="{FF2B5EF4-FFF2-40B4-BE49-F238E27FC236}">
                <a16:creationId xmlns:a16="http://schemas.microsoft.com/office/drawing/2014/main" id="{258C2E64-43A3-4060-B109-36337C133B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21431" y="3226245"/>
            <a:ext cx="318752" cy="31875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E44F44-DCEF-4CA0-8547-554A16DB3604}"/>
              </a:ext>
            </a:extLst>
          </p:cNvPr>
          <p:cNvCxnSpPr>
            <a:cxnSpLocks/>
          </p:cNvCxnSpPr>
          <p:nvPr/>
        </p:nvCxnSpPr>
        <p:spPr>
          <a:xfrm flipV="1">
            <a:off x="8171655" y="2185115"/>
            <a:ext cx="0" cy="311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Graphic 19" descr="Close">
            <a:extLst>
              <a:ext uri="{FF2B5EF4-FFF2-40B4-BE49-F238E27FC236}">
                <a16:creationId xmlns:a16="http://schemas.microsoft.com/office/drawing/2014/main" id="{F8A89F64-72D2-49E1-8E77-F6CDA90695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99359" y="3104651"/>
            <a:ext cx="318752" cy="3187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779F4EB-FDC8-4AF8-AEF6-90C1141F76BA}"/>
                  </a:ext>
                </a:extLst>
              </p:cNvPr>
              <p:cNvSpPr txBox="1"/>
              <p:nvPr/>
            </p:nvSpPr>
            <p:spPr>
              <a:xfrm>
                <a:off x="347730" y="5834130"/>
                <a:ext cx="6593983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Euclidean Distance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2 −</m:t>
                        </m:r>
                        <m:sSup>
                          <m:sSup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1)</m:t>
                            </m:r>
                          </m:e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2 −</m:t>
                        </m:r>
                        <m:sSup>
                          <m:sSup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1)</m:t>
                            </m:r>
                          </m:e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779F4EB-FDC8-4AF8-AEF6-90C1141F7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30" y="5834130"/>
                <a:ext cx="6593983" cy="427746"/>
              </a:xfrm>
              <a:prstGeom prst="rect">
                <a:avLst/>
              </a:prstGeom>
              <a:blipFill>
                <a:blip r:embed="rId9"/>
                <a:stretch>
                  <a:fillRect l="-739" b="-21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31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3339</TotalTime>
  <Words>96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K Nearest Neighbors: -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Vadlamani, Satish</dc:creator>
  <cp:lastModifiedBy>Gowtham Babu</cp:lastModifiedBy>
  <cp:revision>40</cp:revision>
  <dcterms:created xsi:type="dcterms:W3CDTF">2020-08-19T02:37:08Z</dcterms:created>
  <dcterms:modified xsi:type="dcterms:W3CDTF">2020-09-12T07:08:27Z</dcterms:modified>
</cp:coreProperties>
</file>