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wtham Babu" initials="GB" lastIdx="1" clrIdx="0">
    <p:extLst>
      <p:ext uri="{19B8F6BF-5375-455C-9EA6-DF929625EA0E}">
        <p15:presenceInfo xmlns:p15="http://schemas.microsoft.com/office/powerpoint/2012/main" userId="9e64f8ab373a9d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2224-8BB5-42EF-A628-FF720059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33194-5153-4422-AB7B-7B00409E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CE40-A2AD-44D4-B314-078F647C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4C4E-478F-499B-B096-E0F869A4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4103-5F87-4EEF-BFAD-EC7B92CB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0702-D8CA-4F71-99E0-B6D2B9C6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FA61-CFF4-41C8-8A10-CD24C8C49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AE72-677D-47A5-896D-324347ED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3551-53E5-4B09-A4CF-826DD826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C579-CF09-4592-8F1D-B349906C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9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4BED6-C744-4711-805D-3BE64D1F4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0F780-8131-4DCF-8BB2-8BA38CE9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EF86-1742-46EA-BCDD-0FF06174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5DA7-7374-4F48-9264-1AB0B6FA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A71E-C321-4045-A5AA-3DC9D4F0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0047-B029-4A63-A097-683253C7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D-52D7-47F3-B726-F6E77E7B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226A-12A9-471E-B867-3B7D2F65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B5FE-6B69-4320-A5DF-42AEE79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E428-C5B6-4B6F-9DCF-29CD1DAD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CDB-CE15-4CAF-9E2F-94239C6F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767E-8482-4539-9E93-706B23891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D1DE-600F-4162-ADC3-5090CB4C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3C5A-091F-4B68-9ECD-6A32A04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8073-2B8D-460B-8CD6-61A40E5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A1A-4F75-4B26-A75C-F2E52EC4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21CD-7F16-48D8-8F1C-B55A124C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D3326-A6FA-4563-A1B1-FE6D7FD8E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E044-B054-4952-A6DD-643791B0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9CEF-5A35-447E-A52D-7977A9B6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9AEA8-2DF8-426F-89F2-673277C1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92CC-B2E1-4006-80C9-A2C40D26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59F0-26EC-4CDD-8292-CC08D9D0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30EBA-DF6D-44B4-AFF1-FD504F0A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EDF92-BA13-4C7D-AC6B-1EF6BC29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B6B9A-5D77-4830-AAFA-29D8D0CE3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ED98C-DF78-4D8A-917C-C79B5A31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39281-FF38-405D-9F3D-8530C3B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E8BB-340F-46FC-8040-D224A66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1F1D-4445-465A-8D81-1DFADDD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26C05-D717-41A3-A085-37FECD73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6CA30-37F9-4AFD-A86E-4C54F5C8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42941-7992-4F1C-AEF5-AFE57063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33CC8-E26A-4F4E-A554-455DAD8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41C07-A3F6-436A-B024-7394676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D3C9-A9D8-4F45-8CCB-ECA06160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0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AF91-D59F-483B-8C7F-524C9456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1433-F3DF-4DB2-9B2F-9343E68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6B7F-7EA7-4850-8A46-2B58A5ED4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1A95-2D19-4FE9-A17C-1EF30876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8523-58C5-4414-8943-E1422E91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C0AA-3698-4544-9C28-DDCD5591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9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BF8-AD34-4D70-AC5D-D3FA28B0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37780-58F8-4ED4-B3A3-7B36CDE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134F-7D96-4490-AB9B-B621C2A6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2FF4-95D9-46C5-9239-E302B946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58032-4976-4666-87CE-B6E5D183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D9CA-584E-4065-8319-D670244F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3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E1A0E-F7CF-4540-8002-61F9D79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8610-CDB5-4A90-A9FB-6925C3B3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EEE7-0F72-42CB-B97E-CD017857D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8A17-EAEF-4418-A5A1-4C633666D3E8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E498-267C-4FFF-BF1E-100F7A687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6A12-D54E-4B4A-A79A-321BD226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78C-6314-486D-846E-6DE835E2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241599-0644-4647-9E81-2D1DF6D8ABF7}"/>
              </a:ext>
            </a:extLst>
          </p:cNvPr>
          <p:cNvSpPr/>
          <p:nvPr/>
        </p:nvSpPr>
        <p:spPr>
          <a:xfrm>
            <a:off x="199903" y="725558"/>
            <a:ext cx="1577752" cy="57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1A91DBA9-C1AF-4489-BB15-9F52522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9855" y="3367575"/>
            <a:ext cx="835892" cy="914400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E0102545-D4CE-4AAA-A726-62AC72845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825" y="1701611"/>
            <a:ext cx="1636645" cy="16366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5597E8F-515F-48BA-A21A-95ACA88C241D}"/>
              </a:ext>
            </a:extLst>
          </p:cNvPr>
          <p:cNvSpPr txBox="1"/>
          <p:nvPr/>
        </p:nvSpPr>
        <p:spPr>
          <a:xfrm flipH="1">
            <a:off x="304664" y="849663"/>
            <a:ext cx="1177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Data from MR . Rao’s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9967C7-C1A1-412A-83B8-E372FFF4049C}"/>
              </a:ext>
            </a:extLst>
          </p:cNvPr>
          <p:cNvSpPr txBox="1"/>
          <p:nvPr/>
        </p:nvSpPr>
        <p:spPr>
          <a:xfrm flipH="1">
            <a:off x="406826" y="5809276"/>
            <a:ext cx="119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Extraction of data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3E2B536B-D053-4AA8-872D-AE05A97A5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87" y="4538075"/>
            <a:ext cx="1190211" cy="1152941"/>
          </a:xfrm>
          <a:prstGeom prst="rect">
            <a:avLst/>
          </a:prstGeom>
        </p:spPr>
      </p:pic>
      <p:pic>
        <p:nvPicPr>
          <p:cNvPr id="36" name="Graphic 35" descr="Arrow circle">
            <a:extLst>
              <a:ext uri="{FF2B5EF4-FFF2-40B4-BE49-F238E27FC236}">
                <a16:creationId xmlns:a16="http://schemas.microsoft.com/office/drawing/2014/main" id="{3E7974D7-210A-4979-B09A-FF50AC5205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0745" y="3266089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AFF634-ABD5-4366-AE45-0C40ED5D3614}"/>
              </a:ext>
            </a:extLst>
          </p:cNvPr>
          <p:cNvSpPr txBox="1"/>
          <p:nvPr/>
        </p:nvSpPr>
        <p:spPr>
          <a:xfrm>
            <a:off x="2428941" y="2487805"/>
            <a:ext cx="101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Process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A35319-F75F-45C8-8BFD-C31BD4EC0803}"/>
              </a:ext>
            </a:extLst>
          </p:cNvPr>
          <p:cNvSpPr txBox="1"/>
          <p:nvPr/>
        </p:nvSpPr>
        <p:spPr>
          <a:xfrm flipH="1">
            <a:off x="433497" y="53133"/>
            <a:ext cx="116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7971B1-8590-419E-AB1C-5E452B08C1CD}"/>
              </a:ext>
            </a:extLst>
          </p:cNvPr>
          <p:cNvSpPr txBox="1"/>
          <p:nvPr/>
        </p:nvSpPr>
        <p:spPr>
          <a:xfrm>
            <a:off x="3975840" y="295967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FD8D-FAF7-4C03-BBAD-3CD3C9C41BE2}"/>
              </a:ext>
            </a:extLst>
          </p:cNvPr>
          <p:cNvSpPr txBox="1"/>
          <p:nvPr/>
        </p:nvSpPr>
        <p:spPr>
          <a:xfrm>
            <a:off x="3869562" y="873119"/>
            <a:ext cx="105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AF6968-FE55-4A76-88C5-77D08E897AC8}"/>
              </a:ext>
            </a:extLst>
          </p:cNvPr>
          <p:cNvSpPr/>
          <p:nvPr/>
        </p:nvSpPr>
        <p:spPr>
          <a:xfrm>
            <a:off x="3712600" y="725558"/>
            <a:ext cx="1577752" cy="57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60" name="Graphic 59" descr="Research">
            <a:extLst>
              <a:ext uri="{FF2B5EF4-FFF2-40B4-BE49-F238E27FC236}">
                <a16:creationId xmlns:a16="http://schemas.microsoft.com/office/drawing/2014/main" id="{63EE6EFE-5CD0-4F12-9EDF-43A89C033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5955" y="3627784"/>
            <a:ext cx="646331" cy="646331"/>
          </a:xfrm>
          <a:prstGeom prst="rect">
            <a:avLst/>
          </a:prstGeom>
        </p:spPr>
      </p:pic>
      <p:pic>
        <p:nvPicPr>
          <p:cNvPr id="62" name="Graphic 61" descr="Line arrow Straight">
            <a:extLst>
              <a:ext uri="{FF2B5EF4-FFF2-40B4-BE49-F238E27FC236}">
                <a16:creationId xmlns:a16="http://schemas.microsoft.com/office/drawing/2014/main" id="{153C8668-E913-417F-8FCB-19CFFB08B6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1884431" y="3266089"/>
            <a:ext cx="482639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FE48E71-C2EC-4ADA-83C5-41F1807D360D}"/>
              </a:ext>
            </a:extLst>
          </p:cNvPr>
          <p:cNvSpPr txBox="1"/>
          <p:nvPr/>
        </p:nvSpPr>
        <p:spPr>
          <a:xfrm>
            <a:off x="3854431" y="4959849"/>
            <a:ext cx="143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Data Visualization</a:t>
            </a:r>
          </a:p>
        </p:txBody>
      </p:sp>
      <p:pic>
        <p:nvPicPr>
          <p:cNvPr id="67" name="Graphic 66" descr="Bar chart">
            <a:extLst>
              <a:ext uri="{FF2B5EF4-FFF2-40B4-BE49-F238E27FC236}">
                <a16:creationId xmlns:a16="http://schemas.microsoft.com/office/drawing/2014/main" id="{F50D18E8-67BB-4BE5-A50B-9CD4DB5F58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63799" y="5582405"/>
            <a:ext cx="689894" cy="689894"/>
          </a:xfrm>
          <a:prstGeom prst="rect">
            <a:avLst/>
          </a:prstGeom>
        </p:spPr>
      </p:pic>
      <p:pic>
        <p:nvPicPr>
          <p:cNvPr id="69" name="Graphic 68" descr="Line arrow Straight">
            <a:extLst>
              <a:ext uri="{FF2B5EF4-FFF2-40B4-BE49-F238E27FC236}">
                <a16:creationId xmlns:a16="http://schemas.microsoft.com/office/drawing/2014/main" id="{C3FDAE98-07DF-4349-901B-6C4A552356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4167427" y="2088954"/>
            <a:ext cx="482639" cy="914400"/>
          </a:xfrm>
          <a:prstGeom prst="rect">
            <a:avLst/>
          </a:prstGeom>
        </p:spPr>
      </p:pic>
      <p:pic>
        <p:nvPicPr>
          <p:cNvPr id="71" name="Graphic 70" descr="Line arrow Straight">
            <a:extLst>
              <a:ext uri="{FF2B5EF4-FFF2-40B4-BE49-F238E27FC236}">
                <a16:creationId xmlns:a16="http://schemas.microsoft.com/office/drawing/2014/main" id="{97763851-8715-458E-83ED-B9A78FC19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4155017" y="4058234"/>
            <a:ext cx="482639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5386C4-2777-4AE1-8B43-64C49BCA4D85}"/>
              </a:ext>
            </a:extLst>
          </p:cNvPr>
          <p:cNvSpPr txBox="1"/>
          <p:nvPr/>
        </p:nvSpPr>
        <p:spPr>
          <a:xfrm flipH="1">
            <a:off x="3563329" y="78728"/>
            <a:ext cx="123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Data Processing</a:t>
            </a:r>
          </a:p>
        </p:txBody>
      </p:sp>
      <p:pic>
        <p:nvPicPr>
          <p:cNvPr id="74" name="Graphic 73" descr="Line arrow Straight">
            <a:extLst>
              <a:ext uri="{FF2B5EF4-FFF2-40B4-BE49-F238E27FC236}">
                <a16:creationId xmlns:a16="http://schemas.microsoft.com/office/drawing/2014/main" id="{BACC9518-720B-4921-AA73-3F0260B3E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118646" y="3266089"/>
            <a:ext cx="482639" cy="914400"/>
          </a:xfrm>
          <a:prstGeom prst="rect">
            <a:avLst/>
          </a:prstGeom>
        </p:spPr>
      </p:pic>
      <p:pic>
        <p:nvPicPr>
          <p:cNvPr id="76" name="Graphic 75" descr="Line arrow Straight">
            <a:extLst>
              <a:ext uri="{FF2B5EF4-FFF2-40B4-BE49-F238E27FC236}">
                <a16:creationId xmlns:a16="http://schemas.microsoft.com/office/drawing/2014/main" id="{5C58FBA2-7DA6-4123-900E-8AB349D3A1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5554346" y="3282837"/>
            <a:ext cx="482639" cy="9144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06AB740-5C09-4DD7-8FBC-225D4C2C8524}"/>
              </a:ext>
            </a:extLst>
          </p:cNvPr>
          <p:cNvSpPr/>
          <p:nvPr/>
        </p:nvSpPr>
        <p:spPr>
          <a:xfrm>
            <a:off x="6400800" y="1819154"/>
            <a:ext cx="3362259" cy="314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6A77C0-C166-4138-BF2F-415429B8866F}"/>
              </a:ext>
            </a:extLst>
          </p:cNvPr>
          <p:cNvSpPr txBox="1"/>
          <p:nvPr/>
        </p:nvSpPr>
        <p:spPr>
          <a:xfrm flipH="1">
            <a:off x="7266257" y="1288362"/>
            <a:ext cx="163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Model building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E9273AD-FAFC-4EE9-895F-971C48754335}"/>
              </a:ext>
            </a:extLst>
          </p:cNvPr>
          <p:cNvCxnSpPr>
            <a:cxnSpLocks/>
            <a:stCxn id="77" idx="2"/>
            <a:endCxn id="32" idx="2"/>
          </p:cNvCxnSpPr>
          <p:nvPr/>
        </p:nvCxnSpPr>
        <p:spPr>
          <a:xfrm rot="5400000">
            <a:off x="3855608" y="2106173"/>
            <a:ext cx="1372647" cy="7079999"/>
          </a:xfrm>
          <a:prstGeom prst="bentConnector3">
            <a:avLst>
              <a:gd name="adj1" fmla="val 116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Line arrow Straight">
            <a:extLst>
              <a:ext uri="{FF2B5EF4-FFF2-40B4-BE49-F238E27FC236}">
                <a16:creationId xmlns:a16="http://schemas.microsoft.com/office/drawing/2014/main" id="{269B8AB2-F22C-4A17-B7AA-BCE04E3633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824931" y="3064855"/>
            <a:ext cx="482639" cy="9144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3EFB9173-4A77-4C5A-9860-69F7F0A94397}"/>
              </a:ext>
            </a:extLst>
          </p:cNvPr>
          <p:cNvSpPr/>
          <p:nvPr/>
        </p:nvSpPr>
        <p:spPr>
          <a:xfrm>
            <a:off x="10414346" y="725059"/>
            <a:ext cx="1577752" cy="573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E56511B-DA3B-4B3D-9ED3-01B83E070E54}"/>
              </a:ext>
            </a:extLst>
          </p:cNvPr>
          <p:cNvCxnSpPr>
            <a:stCxn id="88" idx="2"/>
            <a:endCxn id="32" idx="2"/>
          </p:cNvCxnSpPr>
          <p:nvPr/>
        </p:nvCxnSpPr>
        <p:spPr>
          <a:xfrm rot="5400000" flipH="1">
            <a:off x="6041021" y="1293407"/>
            <a:ext cx="123111" cy="10201291"/>
          </a:xfrm>
          <a:prstGeom prst="bentConnector3">
            <a:avLst>
              <a:gd name="adj1" fmla="val -1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8D5D922-48C6-40B5-8D09-124B71C6AA3C}"/>
              </a:ext>
            </a:extLst>
          </p:cNvPr>
          <p:cNvSpPr txBox="1"/>
          <p:nvPr/>
        </p:nvSpPr>
        <p:spPr>
          <a:xfrm>
            <a:off x="10527154" y="79227"/>
            <a:ext cx="135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Model 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93BFB6-0F67-4CB9-9849-015EF1CA2F1E}"/>
              </a:ext>
            </a:extLst>
          </p:cNvPr>
          <p:cNvSpPr txBox="1"/>
          <p:nvPr/>
        </p:nvSpPr>
        <p:spPr>
          <a:xfrm flipH="1">
            <a:off x="6777455" y="2546154"/>
            <a:ext cx="211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2). Train Model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95A672-3334-4A1E-979C-0D6097493E89}"/>
              </a:ext>
            </a:extLst>
          </p:cNvPr>
          <p:cNvSpPr txBox="1"/>
          <p:nvPr/>
        </p:nvSpPr>
        <p:spPr>
          <a:xfrm flipH="1">
            <a:off x="6771861" y="2977279"/>
            <a:ext cx="211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3).Feature Engineering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F26650-3254-43C7-8E9C-05698CFD9484}"/>
              </a:ext>
            </a:extLst>
          </p:cNvPr>
          <p:cNvSpPr txBox="1"/>
          <p:nvPr/>
        </p:nvSpPr>
        <p:spPr>
          <a:xfrm flipH="1">
            <a:off x="6771861" y="3398138"/>
            <a:ext cx="211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4). Optimization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6FFFEB-A3A1-4D38-B287-33D0AF6745E2}"/>
              </a:ext>
            </a:extLst>
          </p:cNvPr>
          <p:cNvSpPr txBox="1"/>
          <p:nvPr/>
        </p:nvSpPr>
        <p:spPr>
          <a:xfrm flipH="1">
            <a:off x="6771861" y="3850701"/>
            <a:ext cx="211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5). Testing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C7346E4-D1D1-4DBB-A747-E01CD1644F86}"/>
              </a:ext>
            </a:extLst>
          </p:cNvPr>
          <p:cNvSpPr txBox="1"/>
          <p:nvPr/>
        </p:nvSpPr>
        <p:spPr>
          <a:xfrm flipH="1">
            <a:off x="6771861" y="4268373"/>
            <a:ext cx="211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6).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DBA06A-6510-46DB-AB48-BC6AF71998B1}"/>
              </a:ext>
            </a:extLst>
          </p:cNvPr>
          <p:cNvSpPr txBox="1"/>
          <p:nvPr/>
        </p:nvSpPr>
        <p:spPr>
          <a:xfrm flipH="1">
            <a:off x="6771861" y="2125295"/>
            <a:ext cx="211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1). Feature Selection</a:t>
            </a:r>
          </a:p>
        </p:txBody>
      </p:sp>
      <p:pic>
        <p:nvPicPr>
          <p:cNvPr id="111" name="Graphic 110" descr="Gears">
            <a:extLst>
              <a:ext uri="{FF2B5EF4-FFF2-40B4-BE49-F238E27FC236}">
                <a16:creationId xmlns:a16="http://schemas.microsoft.com/office/drawing/2014/main" id="{43A7B659-48EE-40AB-9D9F-21178D97FE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60904" y="3856286"/>
            <a:ext cx="1095069" cy="91016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49DC21F-358F-418E-B128-7642B5360B72}"/>
              </a:ext>
            </a:extLst>
          </p:cNvPr>
          <p:cNvSpPr txBox="1"/>
          <p:nvPr/>
        </p:nvSpPr>
        <p:spPr>
          <a:xfrm flipH="1">
            <a:off x="10669933" y="873119"/>
            <a:ext cx="102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</a:p>
        </p:txBody>
      </p:sp>
      <p:pic>
        <p:nvPicPr>
          <p:cNvPr id="118" name="Graphic 117" descr="Laptop">
            <a:extLst>
              <a:ext uri="{FF2B5EF4-FFF2-40B4-BE49-F238E27FC236}">
                <a16:creationId xmlns:a16="http://schemas.microsoft.com/office/drawing/2014/main" id="{F4F86641-175C-4861-94CB-8704EE45A1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36352" y="1092450"/>
            <a:ext cx="914400" cy="914400"/>
          </a:xfrm>
          <a:prstGeom prst="rect">
            <a:avLst/>
          </a:prstGeom>
        </p:spPr>
      </p:pic>
      <p:pic>
        <p:nvPicPr>
          <p:cNvPr id="120" name="Graphic 119" descr="Large paint brush">
            <a:extLst>
              <a:ext uri="{FF2B5EF4-FFF2-40B4-BE49-F238E27FC236}">
                <a16:creationId xmlns:a16="http://schemas.microsoft.com/office/drawing/2014/main" id="{9B43883E-5C5F-4969-8F6D-A20C569AD0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32642" y="1492691"/>
            <a:ext cx="772956" cy="772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4A12112-C775-45AE-A62A-8B830DEB2F08}"/>
              </a:ext>
            </a:extLst>
          </p:cNvPr>
          <p:cNvSpPr txBox="1"/>
          <p:nvPr/>
        </p:nvSpPr>
        <p:spPr>
          <a:xfrm>
            <a:off x="10741575" y="2051590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Tableau</a:t>
            </a:r>
          </a:p>
        </p:txBody>
      </p:sp>
      <p:pic>
        <p:nvPicPr>
          <p:cNvPr id="124" name="Graphic 123" descr="Presentation with pie chart">
            <a:extLst>
              <a:ext uri="{FF2B5EF4-FFF2-40B4-BE49-F238E27FC236}">
                <a16:creationId xmlns:a16="http://schemas.microsoft.com/office/drawing/2014/main" id="{D10902EE-A801-4683-AEC1-2D5AB147B7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59590" y="2273620"/>
            <a:ext cx="914400" cy="9144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A3AF17-7D4D-44D2-B6CD-3F62EF37364B}"/>
              </a:ext>
            </a:extLst>
          </p:cNvPr>
          <p:cNvSpPr txBox="1"/>
          <p:nvPr/>
        </p:nvSpPr>
        <p:spPr>
          <a:xfrm>
            <a:off x="10703209" y="3267425"/>
            <a:ext cx="112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Web API</a:t>
            </a:r>
          </a:p>
        </p:txBody>
      </p:sp>
      <p:pic>
        <p:nvPicPr>
          <p:cNvPr id="127" name="Graphic 126" descr="Internet">
            <a:extLst>
              <a:ext uri="{FF2B5EF4-FFF2-40B4-BE49-F238E27FC236}">
                <a16:creationId xmlns:a16="http://schemas.microsoft.com/office/drawing/2014/main" id="{915E7B94-F612-4720-A6D9-80F93F06E4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22604" y="3531496"/>
            <a:ext cx="914400" cy="9144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60BE7295-C2D3-4616-8FDD-841CDED97BE8}"/>
              </a:ext>
            </a:extLst>
          </p:cNvPr>
          <p:cNvSpPr/>
          <p:nvPr/>
        </p:nvSpPr>
        <p:spPr>
          <a:xfrm>
            <a:off x="10571027" y="873119"/>
            <a:ext cx="1245050" cy="349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131" name="Graphic 130" descr="Line arrow Straight">
            <a:extLst>
              <a:ext uri="{FF2B5EF4-FFF2-40B4-BE49-F238E27FC236}">
                <a16:creationId xmlns:a16="http://schemas.microsoft.com/office/drawing/2014/main" id="{5CC82575-335E-45B8-8910-CBE9D2A6FC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1000209" y="4198812"/>
            <a:ext cx="482639" cy="9144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7DDBE2A6-D05D-49AC-92D2-F9188438F755}"/>
              </a:ext>
            </a:extLst>
          </p:cNvPr>
          <p:cNvSpPr/>
          <p:nvPr/>
        </p:nvSpPr>
        <p:spPr>
          <a:xfrm>
            <a:off x="10571028" y="4959849"/>
            <a:ext cx="1245050" cy="131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B91A72-A68D-414C-B108-585174F30CFD}"/>
              </a:ext>
            </a:extLst>
          </p:cNvPr>
          <p:cNvSpPr txBox="1"/>
          <p:nvPr/>
        </p:nvSpPr>
        <p:spPr>
          <a:xfrm>
            <a:off x="10703209" y="4994163"/>
            <a:ext cx="99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Monitor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8D12728-6536-413E-B42C-B71DF47DA033}"/>
              </a:ext>
            </a:extLst>
          </p:cNvPr>
          <p:cNvCxnSpPr>
            <a:cxnSpLocks/>
          </p:cNvCxnSpPr>
          <p:nvPr/>
        </p:nvCxnSpPr>
        <p:spPr>
          <a:xfrm rot="10800000">
            <a:off x="8003986" y="5208198"/>
            <a:ext cx="2567041" cy="633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138" descr="Presentation with checklist RTL">
            <a:extLst>
              <a:ext uri="{FF2B5EF4-FFF2-40B4-BE49-F238E27FC236}">
                <a16:creationId xmlns:a16="http://schemas.microsoft.com/office/drawing/2014/main" id="{0A559549-9143-4DD9-9884-AB4673CA94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69933" y="5277260"/>
            <a:ext cx="914400" cy="9144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D0611AF-13E8-4162-8FBD-F0718027C49F}"/>
              </a:ext>
            </a:extLst>
          </p:cNvPr>
          <p:cNvSpPr txBox="1"/>
          <p:nvPr/>
        </p:nvSpPr>
        <p:spPr>
          <a:xfrm>
            <a:off x="9374077" y="5406430"/>
            <a:ext cx="93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Retrain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F3C8CC7-AF62-422B-8024-0469D2832041}"/>
              </a:ext>
            </a:extLst>
          </p:cNvPr>
          <p:cNvSpPr txBox="1"/>
          <p:nvPr/>
        </p:nvSpPr>
        <p:spPr>
          <a:xfrm>
            <a:off x="5554345" y="6056181"/>
            <a:ext cx="227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Get Response From MR . Rao</a:t>
            </a:r>
          </a:p>
        </p:txBody>
      </p:sp>
    </p:spTree>
    <p:extLst>
      <p:ext uri="{BB962C8B-B14F-4D97-AF65-F5344CB8AC3E}">
        <p14:creationId xmlns:p14="http://schemas.microsoft.com/office/powerpoint/2010/main" val="222440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Babu</dc:creator>
  <cp:lastModifiedBy>Gowtham Babu</cp:lastModifiedBy>
  <cp:revision>12</cp:revision>
  <dcterms:created xsi:type="dcterms:W3CDTF">2020-08-05T13:59:12Z</dcterms:created>
  <dcterms:modified xsi:type="dcterms:W3CDTF">2020-08-05T15:32:41Z</dcterms:modified>
</cp:coreProperties>
</file>