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F90C-F1C6-4857-9456-9E7DFAF755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7F486C-F576-45BE-A60D-C3DC438A783D}">
      <dgm:prSet/>
      <dgm:spPr/>
      <dgm:t>
        <a:bodyPr/>
        <a:lstStyle/>
        <a:p>
          <a:r>
            <a:rPr lang="en-US"/>
            <a:t>This problem can be resolved by designing a relational database.</a:t>
          </a:r>
        </a:p>
      </dgm:t>
    </dgm:pt>
    <dgm:pt modelId="{32C921D0-C0D3-465D-AE21-F381E4A9BAF7}" type="parTrans" cxnId="{E7E49936-465F-4101-9C77-2B6789C262CB}">
      <dgm:prSet/>
      <dgm:spPr/>
      <dgm:t>
        <a:bodyPr/>
        <a:lstStyle/>
        <a:p>
          <a:endParaRPr lang="en-US"/>
        </a:p>
      </dgm:t>
    </dgm:pt>
    <dgm:pt modelId="{DE1EAD03-5A3D-4BF2-A19A-1CD70DAD43AB}" type="sibTrans" cxnId="{E7E49936-465F-4101-9C77-2B6789C262CB}">
      <dgm:prSet/>
      <dgm:spPr/>
      <dgm:t>
        <a:bodyPr/>
        <a:lstStyle/>
        <a:p>
          <a:endParaRPr lang="en-US"/>
        </a:p>
      </dgm:t>
    </dgm:pt>
    <dgm:pt modelId="{CA9E52A3-302A-4E40-B009-4452022A4476}">
      <dgm:prSet/>
      <dgm:spPr/>
      <dgm:t>
        <a:bodyPr/>
        <a:lstStyle/>
        <a:p>
          <a:r>
            <a:rPr lang="en-US"/>
            <a:t>The relational database would help the restaurant to manage the restaurant more effectively and efficiently by computerizing meal ordering, billing and inventory control.</a:t>
          </a:r>
        </a:p>
      </dgm:t>
    </dgm:pt>
    <dgm:pt modelId="{61347831-AF34-4397-95D7-94BC54777603}" type="parTrans" cxnId="{CFB4A6CE-CB3F-4774-881A-A4B62FCB0520}">
      <dgm:prSet/>
      <dgm:spPr/>
      <dgm:t>
        <a:bodyPr/>
        <a:lstStyle/>
        <a:p>
          <a:endParaRPr lang="en-US"/>
        </a:p>
      </dgm:t>
    </dgm:pt>
    <dgm:pt modelId="{9953DC3E-3B60-465F-9A00-AF8214415AE8}" type="sibTrans" cxnId="{CFB4A6CE-CB3F-4774-881A-A4B62FCB0520}">
      <dgm:prSet/>
      <dgm:spPr/>
      <dgm:t>
        <a:bodyPr/>
        <a:lstStyle/>
        <a:p>
          <a:endParaRPr lang="en-US"/>
        </a:p>
      </dgm:t>
    </dgm:pt>
    <dgm:pt modelId="{63A5FB67-EE22-44FA-8F72-302086C1848D}">
      <dgm:prSet/>
      <dgm:spPr/>
      <dgm:t>
        <a:bodyPr/>
        <a:lstStyle/>
        <a:p>
          <a:r>
            <a:rPr lang="en-US"/>
            <a:t>The employee details as well can be stored and accounted properly using the relational database.</a:t>
          </a:r>
        </a:p>
      </dgm:t>
    </dgm:pt>
    <dgm:pt modelId="{4E60BD37-F673-411C-94B4-47DE72760357}" type="parTrans" cxnId="{7D316410-2899-4E36-A044-075BB3B8D614}">
      <dgm:prSet/>
      <dgm:spPr/>
      <dgm:t>
        <a:bodyPr/>
        <a:lstStyle/>
        <a:p>
          <a:endParaRPr lang="en-US"/>
        </a:p>
      </dgm:t>
    </dgm:pt>
    <dgm:pt modelId="{B00308BA-75A6-4957-A044-B87DFFAEE3A5}" type="sibTrans" cxnId="{7D316410-2899-4E36-A044-075BB3B8D614}">
      <dgm:prSet/>
      <dgm:spPr/>
      <dgm:t>
        <a:bodyPr/>
        <a:lstStyle/>
        <a:p>
          <a:endParaRPr lang="en-US"/>
        </a:p>
      </dgm:t>
    </dgm:pt>
    <dgm:pt modelId="{B359B5A8-B83E-4016-80A7-8F9BB3604DAF}" type="pres">
      <dgm:prSet presAssocID="{CBCDF90C-F1C6-4857-9456-9E7DFAF7551B}" presName="root" presStyleCnt="0">
        <dgm:presLayoutVars>
          <dgm:dir/>
          <dgm:resizeHandles val="exact"/>
        </dgm:presLayoutVars>
      </dgm:prSet>
      <dgm:spPr/>
    </dgm:pt>
    <dgm:pt modelId="{22B68AAD-D4C4-4FDE-9CB0-92ADA40AD31A}" type="pres">
      <dgm:prSet presAssocID="{047F486C-F576-45BE-A60D-C3DC438A783D}" presName="compNode" presStyleCnt="0"/>
      <dgm:spPr/>
    </dgm:pt>
    <dgm:pt modelId="{ED146895-0B04-419E-AC08-B0EEA66DD794}" type="pres">
      <dgm:prSet presAssocID="{047F486C-F576-45BE-A60D-C3DC438A783D}" presName="bgRect" presStyleLbl="bgShp" presStyleIdx="0" presStyleCnt="3"/>
      <dgm:spPr/>
    </dgm:pt>
    <dgm:pt modelId="{24A73AA6-023E-4DA0-AD98-B7DB52CAAC40}" type="pres">
      <dgm:prSet presAssocID="{047F486C-F576-45BE-A60D-C3DC438A78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E42E86-290C-431E-9DE2-043AB37330CE}" type="pres">
      <dgm:prSet presAssocID="{047F486C-F576-45BE-A60D-C3DC438A783D}" presName="spaceRect" presStyleCnt="0"/>
      <dgm:spPr/>
    </dgm:pt>
    <dgm:pt modelId="{42022FCF-993D-4C8F-8A2F-461A3D25A706}" type="pres">
      <dgm:prSet presAssocID="{047F486C-F576-45BE-A60D-C3DC438A783D}" presName="parTx" presStyleLbl="revTx" presStyleIdx="0" presStyleCnt="3">
        <dgm:presLayoutVars>
          <dgm:chMax val="0"/>
          <dgm:chPref val="0"/>
        </dgm:presLayoutVars>
      </dgm:prSet>
      <dgm:spPr/>
    </dgm:pt>
    <dgm:pt modelId="{E149BA64-B026-49FE-8F47-33FE3D1E6918}" type="pres">
      <dgm:prSet presAssocID="{DE1EAD03-5A3D-4BF2-A19A-1CD70DAD43AB}" presName="sibTrans" presStyleCnt="0"/>
      <dgm:spPr/>
    </dgm:pt>
    <dgm:pt modelId="{69A9CD7A-2880-43F8-B5A5-3D30F4F32AAD}" type="pres">
      <dgm:prSet presAssocID="{CA9E52A3-302A-4E40-B009-4452022A4476}" presName="compNode" presStyleCnt="0"/>
      <dgm:spPr/>
    </dgm:pt>
    <dgm:pt modelId="{7F4A33F5-3EB9-4184-A910-7B8E09932EA4}" type="pres">
      <dgm:prSet presAssocID="{CA9E52A3-302A-4E40-B009-4452022A4476}" presName="bgRect" presStyleLbl="bgShp" presStyleIdx="1" presStyleCnt="3"/>
      <dgm:spPr/>
    </dgm:pt>
    <dgm:pt modelId="{9049335C-AE4C-4B60-AA17-EB0BF59D6C36}" type="pres">
      <dgm:prSet presAssocID="{CA9E52A3-302A-4E40-B009-4452022A44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EB9840ED-5899-4136-85B4-0702C41CF7D6}" type="pres">
      <dgm:prSet presAssocID="{CA9E52A3-302A-4E40-B009-4452022A4476}" presName="spaceRect" presStyleCnt="0"/>
      <dgm:spPr/>
    </dgm:pt>
    <dgm:pt modelId="{BE3EC2FB-B2B2-4647-BD58-AD0BFAE3D02B}" type="pres">
      <dgm:prSet presAssocID="{CA9E52A3-302A-4E40-B009-4452022A4476}" presName="parTx" presStyleLbl="revTx" presStyleIdx="1" presStyleCnt="3">
        <dgm:presLayoutVars>
          <dgm:chMax val="0"/>
          <dgm:chPref val="0"/>
        </dgm:presLayoutVars>
      </dgm:prSet>
      <dgm:spPr/>
    </dgm:pt>
    <dgm:pt modelId="{E76E11E0-7966-4751-A188-FC827E04531A}" type="pres">
      <dgm:prSet presAssocID="{9953DC3E-3B60-465F-9A00-AF8214415AE8}" presName="sibTrans" presStyleCnt="0"/>
      <dgm:spPr/>
    </dgm:pt>
    <dgm:pt modelId="{EA90867C-F8C8-4341-AEE6-5A5ED76DD974}" type="pres">
      <dgm:prSet presAssocID="{63A5FB67-EE22-44FA-8F72-302086C1848D}" presName="compNode" presStyleCnt="0"/>
      <dgm:spPr/>
    </dgm:pt>
    <dgm:pt modelId="{7D83AF3A-5123-4A3D-8EA1-1506AA0D8A81}" type="pres">
      <dgm:prSet presAssocID="{63A5FB67-EE22-44FA-8F72-302086C1848D}" presName="bgRect" presStyleLbl="bgShp" presStyleIdx="2" presStyleCnt="3"/>
      <dgm:spPr/>
    </dgm:pt>
    <dgm:pt modelId="{DF1C2080-E744-4952-B0D8-99D6C9210B90}" type="pres">
      <dgm:prSet presAssocID="{63A5FB67-EE22-44FA-8F72-302086C184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404CF20-570E-4823-924C-434FCE31922A}" type="pres">
      <dgm:prSet presAssocID="{63A5FB67-EE22-44FA-8F72-302086C1848D}" presName="spaceRect" presStyleCnt="0"/>
      <dgm:spPr/>
    </dgm:pt>
    <dgm:pt modelId="{774F0B36-C2F9-40F9-B9A9-7203320B3F96}" type="pres">
      <dgm:prSet presAssocID="{63A5FB67-EE22-44FA-8F72-302086C184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95DD0A-EA17-46AF-BBA4-32C00E784B68}" type="presOf" srcId="{047F486C-F576-45BE-A60D-C3DC438A783D}" destId="{42022FCF-993D-4C8F-8A2F-461A3D25A706}" srcOrd="0" destOrd="0" presId="urn:microsoft.com/office/officeart/2018/2/layout/IconVerticalSolidList"/>
    <dgm:cxn modelId="{7D316410-2899-4E36-A044-075BB3B8D614}" srcId="{CBCDF90C-F1C6-4857-9456-9E7DFAF7551B}" destId="{63A5FB67-EE22-44FA-8F72-302086C1848D}" srcOrd="2" destOrd="0" parTransId="{4E60BD37-F673-411C-94B4-47DE72760357}" sibTransId="{B00308BA-75A6-4957-A044-B87DFFAEE3A5}"/>
    <dgm:cxn modelId="{0DEAE529-07E8-4C21-925C-CA81BD39652F}" type="presOf" srcId="{CBCDF90C-F1C6-4857-9456-9E7DFAF7551B}" destId="{B359B5A8-B83E-4016-80A7-8F9BB3604DAF}" srcOrd="0" destOrd="0" presId="urn:microsoft.com/office/officeart/2018/2/layout/IconVerticalSolidList"/>
    <dgm:cxn modelId="{E7E49936-465F-4101-9C77-2B6789C262CB}" srcId="{CBCDF90C-F1C6-4857-9456-9E7DFAF7551B}" destId="{047F486C-F576-45BE-A60D-C3DC438A783D}" srcOrd="0" destOrd="0" parTransId="{32C921D0-C0D3-465D-AE21-F381E4A9BAF7}" sibTransId="{DE1EAD03-5A3D-4BF2-A19A-1CD70DAD43AB}"/>
    <dgm:cxn modelId="{E83B208D-7671-421F-91F7-AE0451BDA2CB}" type="presOf" srcId="{63A5FB67-EE22-44FA-8F72-302086C1848D}" destId="{774F0B36-C2F9-40F9-B9A9-7203320B3F96}" srcOrd="0" destOrd="0" presId="urn:microsoft.com/office/officeart/2018/2/layout/IconVerticalSolidList"/>
    <dgm:cxn modelId="{CFB4A6CE-CB3F-4774-881A-A4B62FCB0520}" srcId="{CBCDF90C-F1C6-4857-9456-9E7DFAF7551B}" destId="{CA9E52A3-302A-4E40-B009-4452022A4476}" srcOrd="1" destOrd="0" parTransId="{61347831-AF34-4397-95D7-94BC54777603}" sibTransId="{9953DC3E-3B60-465F-9A00-AF8214415AE8}"/>
    <dgm:cxn modelId="{975806F2-A204-44D5-8B94-243FACE1074B}" type="presOf" srcId="{CA9E52A3-302A-4E40-B009-4452022A4476}" destId="{BE3EC2FB-B2B2-4647-BD58-AD0BFAE3D02B}" srcOrd="0" destOrd="0" presId="urn:microsoft.com/office/officeart/2018/2/layout/IconVerticalSolidList"/>
    <dgm:cxn modelId="{AD7D8B12-AE76-477E-87C3-04364AC48500}" type="presParOf" srcId="{B359B5A8-B83E-4016-80A7-8F9BB3604DAF}" destId="{22B68AAD-D4C4-4FDE-9CB0-92ADA40AD31A}" srcOrd="0" destOrd="0" presId="urn:microsoft.com/office/officeart/2018/2/layout/IconVerticalSolidList"/>
    <dgm:cxn modelId="{25D78DBC-7C50-497F-BB0C-D64782B2D23E}" type="presParOf" srcId="{22B68AAD-D4C4-4FDE-9CB0-92ADA40AD31A}" destId="{ED146895-0B04-419E-AC08-B0EEA66DD794}" srcOrd="0" destOrd="0" presId="urn:microsoft.com/office/officeart/2018/2/layout/IconVerticalSolidList"/>
    <dgm:cxn modelId="{80687AB1-D1F5-411D-A158-092BEB2E0384}" type="presParOf" srcId="{22B68AAD-D4C4-4FDE-9CB0-92ADA40AD31A}" destId="{24A73AA6-023E-4DA0-AD98-B7DB52CAAC40}" srcOrd="1" destOrd="0" presId="urn:microsoft.com/office/officeart/2018/2/layout/IconVerticalSolidList"/>
    <dgm:cxn modelId="{F3CAF6DB-A42E-4C2A-B442-E41765B63AEC}" type="presParOf" srcId="{22B68AAD-D4C4-4FDE-9CB0-92ADA40AD31A}" destId="{BCE42E86-290C-431E-9DE2-043AB37330CE}" srcOrd="2" destOrd="0" presId="urn:microsoft.com/office/officeart/2018/2/layout/IconVerticalSolidList"/>
    <dgm:cxn modelId="{3C5C58F3-DE0F-4510-8229-D1740AF086CE}" type="presParOf" srcId="{22B68AAD-D4C4-4FDE-9CB0-92ADA40AD31A}" destId="{42022FCF-993D-4C8F-8A2F-461A3D25A706}" srcOrd="3" destOrd="0" presId="urn:microsoft.com/office/officeart/2018/2/layout/IconVerticalSolidList"/>
    <dgm:cxn modelId="{9D8E8A44-FCB6-4279-BC31-62BDEDBFE7F1}" type="presParOf" srcId="{B359B5A8-B83E-4016-80A7-8F9BB3604DAF}" destId="{E149BA64-B026-49FE-8F47-33FE3D1E6918}" srcOrd="1" destOrd="0" presId="urn:microsoft.com/office/officeart/2018/2/layout/IconVerticalSolidList"/>
    <dgm:cxn modelId="{D1B76F93-AFBC-4012-8CE6-6E59C83E6ABF}" type="presParOf" srcId="{B359B5A8-B83E-4016-80A7-8F9BB3604DAF}" destId="{69A9CD7A-2880-43F8-B5A5-3D30F4F32AAD}" srcOrd="2" destOrd="0" presId="urn:microsoft.com/office/officeart/2018/2/layout/IconVerticalSolidList"/>
    <dgm:cxn modelId="{CE1FB0AF-4610-4DF4-A389-3C9AD77FEFA2}" type="presParOf" srcId="{69A9CD7A-2880-43F8-B5A5-3D30F4F32AAD}" destId="{7F4A33F5-3EB9-4184-A910-7B8E09932EA4}" srcOrd="0" destOrd="0" presId="urn:microsoft.com/office/officeart/2018/2/layout/IconVerticalSolidList"/>
    <dgm:cxn modelId="{617A820D-C0A3-4875-8C09-A219F1A429F1}" type="presParOf" srcId="{69A9CD7A-2880-43F8-B5A5-3D30F4F32AAD}" destId="{9049335C-AE4C-4B60-AA17-EB0BF59D6C36}" srcOrd="1" destOrd="0" presId="urn:microsoft.com/office/officeart/2018/2/layout/IconVerticalSolidList"/>
    <dgm:cxn modelId="{269D5B50-B947-4502-A03D-47C5570A409E}" type="presParOf" srcId="{69A9CD7A-2880-43F8-B5A5-3D30F4F32AAD}" destId="{EB9840ED-5899-4136-85B4-0702C41CF7D6}" srcOrd="2" destOrd="0" presId="urn:microsoft.com/office/officeart/2018/2/layout/IconVerticalSolidList"/>
    <dgm:cxn modelId="{293785FD-9844-4BE7-B58D-786FA7E8238C}" type="presParOf" srcId="{69A9CD7A-2880-43F8-B5A5-3D30F4F32AAD}" destId="{BE3EC2FB-B2B2-4647-BD58-AD0BFAE3D02B}" srcOrd="3" destOrd="0" presId="urn:microsoft.com/office/officeart/2018/2/layout/IconVerticalSolidList"/>
    <dgm:cxn modelId="{3EDD4B9A-AC12-43E9-A5C8-8178E5747172}" type="presParOf" srcId="{B359B5A8-B83E-4016-80A7-8F9BB3604DAF}" destId="{E76E11E0-7966-4751-A188-FC827E04531A}" srcOrd="3" destOrd="0" presId="urn:microsoft.com/office/officeart/2018/2/layout/IconVerticalSolidList"/>
    <dgm:cxn modelId="{0D68647A-727F-49D2-86A2-DC3B290ACC61}" type="presParOf" srcId="{B359B5A8-B83E-4016-80A7-8F9BB3604DAF}" destId="{EA90867C-F8C8-4341-AEE6-5A5ED76DD974}" srcOrd="4" destOrd="0" presId="urn:microsoft.com/office/officeart/2018/2/layout/IconVerticalSolidList"/>
    <dgm:cxn modelId="{FA9896F4-6969-4A40-84DD-1E1DBCCD1EF2}" type="presParOf" srcId="{EA90867C-F8C8-4341-AEE6-5A5ED76DD974}" destId="{7D83AF3A-5123-4A3D-8EA1-1506AA0D8A81}" srcOrd="0" destOrd="0" presId="urn:microsoft.com/office/officeart/2018/2/layout/IconVerticalSolidList"/>
    <dgm:cxn modelId="{807E85D6-1535-47F8-8590-5A1DC9BB53AF}" type="presParOf" srcId="{EA90867C-F8C8-4341-AEE6-5A5ED76DD974}" destId="{DF1C2080-E744-4952-B0D8-99D6C9210B90}" srcOrd="1" destOrd="0" presId="urn:microsoft.com/office/officeart/2018/2/layout/IconVerticalSolidList"/>
    <dgm:cxn modelId="{63C7FF03-AC16-4DFE-920F-F3E47EF6A8E9}" type="presParOf" srcId="{EA90867C-F8C8-4341-AEE6-5A5ED76DD974}" destId="{D404CF20-570E-4823-924C-434FCE31922A}" srcOrd="2" destOrd="0" presId="urn:microsoft.com/office/officeart/2018/2/layout/IconVerticalSolidList"/>
    <dgm:cxn modelId="{DE8CD98B-03FE-472F-9700-E28634E271CB}" type="presParOf" srcId="{EA90867C-F8C8-4341-AEE6-5A5ED76DD974}" destId="{774F0B36-C2F9-40F9-B9A9-7203320B3F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83A223-15BD-4E90-A15B-04D120DEEE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5EE39-0D7A-47D7-A296-2069D53AE7E1}">
      <dgm:prSet/>
      <dgm:spPr/>
      <dgm:t>
        <a:bodyPr/>
        <a:lstStyle/>
        <a:p>
          <a:r>
            <a:rPr lang="en-US"/>
            <a:t>Order (Order ID , Quantity, </a:t>
          </a:r>
          <a:r>
            <a:rPr lang="en-US" b="1" u="sng"/>
            <a:t>Dish Name</a:t>
          </a:r>
          <a:r>
            <a:rPr lang="en-US"/>
            <a:t>, Total Products, Prepared by, Served by, Order Date)</a:t>
          </a:r>
        </a:p>
      </dgm:t>
    </dgm:pt>
    <dgm:pt modelId="{F6EAB577-F1C0-4A26-9ACF-6A4BCF199470}" type="parTrans" cxnId="{47924362-72C4-419B-9BD0-694CFD828574}">
      <dgm:prSet/>
      <dgm:spPr/>
      <dgm:t>
        <a:bodyPr/>
        <a:lstStyle/>
        <a:p>
          <a:endParaRPr lang="en-US"/>
        </a:p>
      </dgm:t>
    </dgm:pt>
    <dgm:pt modelId="{34A91F40-C98A-474F-842E-302EDEFE991E}" type="sibTrans" cxnId="{47924362-72C4-419B-9BD0-694CFD828574}">
      <dgm:prSet/>
      <dgm:spPr/>
      <dgm:t>
        <a:bodyPr/>
        <a:lstStyle/>
        <a:p>
          <a:endParaRPr lang="en-US"/>
        </a:p>
      </dgm:t>
    </dgm:pt>
    <dgm:pt modelId="{DC62F6F1-1626-4AB5-875B-344F6ECF43CF}">
      <dgm:prSet/>
      <dgm:spPr/>
      <dgm:t>
        <a:bodyPr/>
        <a:lstStyle/>
        <a:p>
          <a:r>
            <a:rPr lang="en-US"/>
            <a:t>Price (Price, </a:t>
          </a:r>
          <a:r>
            <a:rPr lang="en-US" b="1" u="sng"/>
            <a:t>Dish name</a:t>
          </a:r>
          <a:r>
            <a:rPr lang="en-US"/>
            <a:t>)</a:t>
          </a:r>
        </a:p>
      </dgm:t>
    </dgm:pt>
    <dgm:pt modelId="{1AD695DD-1D75-434C-9705-A0D44B77B1EB}" type="parTrans" cxnId="{B022887A-FD23-44EB-B81A-10FD0418BD65}">
      <dgm:prSet/>
      <dgm:spPr/>
      <dgm:t>
        <a:bodyPr/>
        <a:lstStyle/>
        <a:p>
          <a:endParaRPr lang="en-US"/>
        </a:p>
      </dgm:t>
    </dgm:pt>
    <dgm:pt modelId="{7291F700-B31B-40B1-9C71-ECA31BE9024F}" type="sibTrans" cxnId="{B022887A-FD23-44EB-B81A-10FD0418BD65}">
      <dgm:prSet/>
      <dgm:spPr/>
      <dgm:t>
        <a:bodyPr/>
        <a:lstStyle/>
        <a:p>
          <a:endParaRPr lang="en-US"/>
        </a:p>
      </dgm:t>
    </dgm:pt>
    <dgm:pt modelId="{72E29001-1987-4937-AA56-0A6D170E1C69}">
      <dgm:prSet/>
      <dgm:spPr/>
      <dgm:t>
        <a:bodyPr/>
        <a:lstStyle/>
        <a:p>
          <a:r>
            <a:rPr lang="en-US"/>
            <a:t>Employee (</a:t>
          </a:r>
          <a:r>
            <a:rPr lang="en-US" b="1" u="sng"/>
            <a:t>Name</a:t>
          </a:r>
          <a:r>
            <a:rPr lang="en-US"/>
            <a:t>, Date Worked, Hours Worked, Salary)</a:t>
          </a:r>
        </a:p>
      </dgm:t>
    </dgm:pt>
    <dgm:pt modelId="{E88CD34F-8F84-4292-8012-C39791636811}" type="parTrans" cxnId="{D78E4721-8A84-42B2-B5E2-85BEFF578951}">
      <dgm:prSet/>
      <dgm:spPr/>
      <dgm:t>
        <a:bodyPr/>
        <a:lstStyle/>
        <a:p>
          <a:endParaRPr lang="en-US"/>
        </a:p>
      </dgm:t>
    </dgm:pt>
    <dgm:pt modelId="{08FF9558-D809-4E26-AFE1-E0B70A3A1154}" type="sibTrans" cxnId="{D78E4721-8A84-42B2-B5E2-85BEFF578951}">
      <dgm:prSet/>
      <dgm:spPr/>
      <dgm:t>
        <a:bodyPr/>
        <a:lstStyle/>
        <a:p>
          <a:endParaRPr lang="en-US"/>
        </a:p>
      </dgm:t>
    </dgm:pt>
    <dgm:pt modelId="{27DC194E-3FB1-40C6-ACA0-0BC51921304F}">
      <dgm:prSet/>
      <dgm:spPr/>
      <dgm:t>
        <a:bodyPr/>
        <a:lstStyle/>
        <a:p>
          <a:r>
            <a:rPr lang="en-US"/>
            <a:t>Employee_details (</a:t>
          </a:r>
          <a:r>
            <a:rPr lang="en-US" b="1" u="sng"/>
            <a:t>Name</a:t>
          </a:r>
          <a:r>
            <a:rPr lang="en-US"/>
            <a:t>, title)</a:t>
          </a:r>
        </a:p>
      </dgm:t>
    </dgm:pt>
    <dgm:pt modelId="{F053ACC8-A426-4871-8313-EFE136ED2EA7}" type="parTrans" cxnId="{86193314-B108-4FA3-A464-6DBE55A87061}">
      <dgm:prSet/>
      <dgm:spPr/>
      <dgm:t>
        <a:bodyPr/>
        <a:lstStyle/>
        <a:p>
          <a:endParaRPr lang="en-US"/>
        </a:p>
      </dgm:t>
    </dgm:pt>
    <dgm:pt modelId="{8BB86D48-A5A3-4DCA-8EB6-4AC0DBCC0EB2}" type="sibTrans" cxnId="{86193314-B108-4FA3-A464-6DBE55A87061}">
      <dgm:prSet/>
      <dgm:spPr/>
      <dgm:t>
        <a:bodyPr/>
        <a:lstStyle/>
        <a:p>
          <a:endParaRPr lang="en-US"/>
        </a:p>
      </dgm:t>
    </dgm:pt>
    <dgm:pt modelId="{C3F0D8A9-3E0C-5545-AB43-AA6D26CD801E}" type="pres">
      <dgm:prSet presAssocID="{7883A223-15BD-4E90-A15B-04D120DEEE27}" presName="vert0" presStyleCnt="0">
        <dgm:presLayoutVars>
          <dgm:dir/>
          <dgm:animOne val="branch"/>
          <dgm:animLvl val="lvl"/>
        </dgm:presLayoutVars>
      </dgm:prSet>
      <dgm:spPr/>
    </dgm:pt>
    <dgm:pt modelId="{70D06E84-2D4E-A541-9513-84F292242E25}" type="pres">
      <dgm:prSet presAssocID="{C755EE39-0D7A-47D7-A296-2069D53AE7E1}" presName="thickLine" presStyleLbl="alignNode1" presStyleIdx="0" presStyleCnt="4"/>
      <dgm:spPr/>
    </dgm:pt>
    <dgm:pt modelId="{E22A8AD1-0B8F-4D4E-B8FE-E1AF5EA94971}" type="pres">
      <dgm:prSet presAssocID="{C755EE39-0D7A-47D7-A296-2069D53AE7E1}" presName="horz1" presStyleCnt="0"/>
      <dgm:spPr/>
    </dgm:pt>
    <dgm:pt modelId="{00609062-6AC2-D847-9DB0-D75410A37B60}" type="pres">
      <dgm:prSet presAssocID="{C755EE39-0D7A-47D7-A296-2069D53AE7E1}" presName="tx1" presStyleLbl="revTx" presStyleIdx="0" presStyleCnt="4"/>
      <dgm:spPr/>
    </dgm:pt>
    <dgm:pt modelId="{99E66BB9-5D31-FF4E-AC69-02863237498A}" type="pres">
      <dgm:prSet presAssocID="{C755EE39-0D7A-47D7-A296-2069D53AE7E1}" presName="vert1" presStyleCnt="0"/>
      <dgm:spPr/>
    </dgm:pt>
    <dgm:pt modelId="{382D2547-8923-0345-BD7F-5CB5B6DEBF2E}" type="pres">
      <dgm:prSet presAssocID="{DC62F6F1-1626-4AB5-875B-344F6ECF43CF}" presName="thickLine" presStyleLbl="alignNode1" presStyleIdx="1" presStyleCnt="4"/>
      <dgm:spPr/>
    </dgm:pt>
    <dgm:pt modelId="{A6E6AE01-E6A3-D64F-B36E-09318D5BE0D4}" type="pres">
      <dgm:prSet presAssocID="{DC62F6F1-1626-4AB5-875B-344F6ECF43CF}" presName="horz1" presStyleCnt="0"/>
      <dgm:spPr/>
    </dgm:pt>
    <dgm:pt modelId="{33819D8C-CF6F-5140-93DB-F484B85FD5DA}" type="pres">
      <dgm:prSet presAssocID="{DC62F6F1-1626-4AB5-875B-344F6ECF43CF}" presName="tx1" presStyleLbl="revTx" presStyleIdx="1" presStyleCnt="4"/>
      <dgm:spPr/>
    </dgm:pt>
    <dgm:pt modelId="{3FAC9DF5-42A3-E94C-AEDB-FEC3DFC2ADDE}" type="pres">
      <dgm:prSet presAssocID="{DC62F6F1-1626-4AB5-875B-344F6ECF43CF}" presName="vert1" presStyleCnt="0"/>
      <dgm:spPr/>
    </dgm:pt>
    <dgm:pt modelId="{6D6C9D73-D16F-6E4A-9D46-9488E9205695}" type="pres">
      <dgm:prSet presAssocID="{72E29001-1987-4937-AA56-0A6D170E1C69}" presName="thickLine" presStyleLbl="alignNode1" presStyleIdx="2" presStyleCnt="4"/>
      <dgm:spPr/>
    </dgm:pt>
    <dgm:pt modelId="{E747C602-5D83-2140-9391-B8DB3D6AEC04}" type="pres">
      <dgm:prSet presAssocID="{72E29001-1987-4937-AA56-0A6D170E1C69}" presName="horz1" presStyleCnt="0"/>
      <dgm:spPr/>
    </dgm:pt>
    <dgm:pt modelId="{531733A7-2C03-214B-ADD7-E9E250DF98C2}" type="pres">
      <dgm:prSet presAssocID="{72E29001-1987-4937-AA56-0A6D170E1C69}" presName="tx1" presStyleLbl="revTx" presStyleIdx="2" presStyleCnt="4"/>
      <dgm:spPr/>
    </dgm:pt>
    <dgm:pt modelId="{2D33D857-BDF8-8E48-B537-538AC96A87FE}" type="pres">
      <dgm:prSet presAssocID="{72E29001-1987-4937-AA56-0A6D170E1C69}" presName="vert1" presStyleCnt="0"/>
      <dgm:spPr/>
    </dgm:pt>
    <dgm:pt modelId="{FBC6C88C-CD07-F54E-AD6C-3DA372788247}" type="pres">
      <dgm:prSet presAssocID="{27DC194E-3FB1-40C6-ACA0-0BC51921304F}" presName="thickLine" presStyleLbl="alignNode1" presStyleIdx="3" presStyleCnt="4"/>
      <dgm:spPr/>
    </dgm:pt>
    <dgm:pt modelId="{C37E6CC3-8CF3-1E4D-BC44-1BC147916440}" type="pres">
      <dgm:prSet presAssocID="{27DC194E-3FB1-40C6-ACA0-0BC51921304F}" presName="horz1" presStyleCnt="0"/>
      <dgm:spPr/>
    </dgm:pt>
    <dgm:pt modelId="{7C914C7C-AA0D-7744-BE73-FA45C6AFABF6}" type="pres">
      <dgm:prSet presAssocID="{27DC194E-3FB1-40C6-ACA0-0BC51921304F}" presName="tx1" presStyleLbl="revTx" presStyleIdx="3" presStyleCnt="4"/>
      <dgm:spPr/>
    </dgm:pt>
    <dgm:pt modelId="{5F86E14E-AC21-6440-B992-71C3BB827BF0}" type="pres">
      <dgm:prSet presAssocID="{27DC194E-3FB1-40C6-ACA0-0BC51921304F}" presName="vert1" presStyleCnt="0"/>
      <dgm:spPr/>
    </dgm:pt>
  </dgm:ptLst>
  <dgm:cxnLst>
    <dgm:cxn modelId="{FD28CC08-F33C-8F4D-B248-4FB480D8B438}" type="presOf" srcId="{27DC194E-3FB1-40C6-ACA0-0BC51921304F}" destId="{7C914C7C-AA0D-7744-BE73-FA45C6AFABF6}" srcOrd="0" destOrd="0" presId="urn:microsoft.com/office/officeart/2008/layout/LinedList"/>
    <dgm:cxn modelId="{86193314-B108-4FA3-A464-6DBE55A87061}" srcId="{7883A223-15BD-4E90-A15B-04D120DEEE27}" destId="{27DC194E-3FB1-40C6-ACA0-0BC51921304F}" srcOrd="3" destOrd="0" parTransId="{F053ACC8-A426-4871-8313-EFE136ED2EA7}" sibTransId="{8BB86D48-A5A3-4DCA-8EB6-4AC0DBCC0EB2}"/>
    <dgm:cxn modelId="{987E9C1D-9610-6844-AB76-E3B09FF900CB}" type="presOf" srcId="{DC62F6F1-1626-4AB5-875B-344F6ECF43CF}" destId="{33819D8C-CF6F-5140-93DB-F484B85FD5DA}" srcOrd="0" destOrd="0" presId="urn:microsoft.com/office/officeart/2008/layout/LinedList"/>
    <dgm:cxn modelId="{D78E4721-8A84-42B2-B5E2-85BEFF578951}" srcId="{7883A223-15BD-4E90-A15B-04D120DEEE27}" destId="{72E29001-1987-4937-AA56-0A6D170E1C69}" srcOrd="2" destOrd="0" parTransId="{E88CD34F-8F84-4292-8012-C39791636811}" sibTransId="{08FF9558-D809-4E26-AFE1-E0B70A3A1154}"/>
    <dgm:cxn modelId="{47924362-72C4-419B-9BD0-694CFD828574}" srcId="{7883A223-15BD-4E90-A15B-04D120DEEE27}" destId="{C755EE39-0D7A-47D7-A296-2069D53AE7E1}" srcOrd="0" destOrd="0" parTransId="{F6EAB577-F1C0-4A26-9ACF-6A4BCF199470}" sibTransId="{34A91F40-C98A-474F-842E-302EDEFE991E}"/>
    <dgm:cxn modelId="{B022887A-FD23-44EB-B81A-10FD0418BD65}" srcId="{7883A223-15BD-4E90-A15B-04D120DEEE27}" destId="{DC62F6F1-1626-4AB5-875B-344F6ECF43CF}" srcOrd="1" destOrd="0" parTransId="{1AD695DD-1D75-434C-9705-A0D44B77B1EB}" sibTransId="{7291F700-B31B-40B1-9C71-ECA31BE9024F}"/>
    <dgm:cxn modelId="{D1A136BF-6E11-9C48-95F5-20FCB23F6290}" type="presOf" srcId="{C755EE39-0D7A-47D7-A296-2069D53AE7E1}" destId="{00609062-6AC2-D847-9DB0-D75410A37B60}" srcOrd="0" destOrd="0" presId="urn:microsoft.com/office/officeart/2008/layout/LinedList"/>
    <dgm:cxn modelId="{BF0BA8EB-5A43-D14F-B60F-5E2B70ACEB31}" type="presOf" srcId="{72E29001-1987-4937-AA56-0A6D170E1C69}" destId="{531733A7-2C03-214B-ADD7-E9E250DF98C2}" srcOrd="0" destOrd="0" presId="urn:microsoft.com/office/officeart/2008/layout/LinedList"/>
    <dgm:cxn modelId="{171DCCEB-AE10-F449-8D62-13F25A2D0660}" type="presOf" srcId="{7883A223-15BD-4E90-A15B-04D120DEEE27}" destId="{C3F0D8A9-3E0C-5545-AB43-AA6D26CD801E}" srcOrd="0" destOrd="0" presId="urn:microsoft.com/office/officeart/2008/layout/LinedList"/>
    <dgm:cxn modelId="{DC2F2403-384D-8E48-A77E-0109936E5FD7}" type="presParOf" srcId="{C3F0D8A9-3E0C-5545-AB43-AA6D26CD801E}" destId="{70D06E84-2D4E-A541-9513-84F292242E25}" srcOrd="0" destOrd="0" presId="urn:microsoft.com/office/officeart/2008/layout/LinedList"/>
    <dgm:cxn modelId="{0095803C-CC21-534F-9B69-C35E538AE92E}" type="presParOf" srcId="{C3F0D8A9-3E0C-5545-AB43-AA6D26CD801E}" destId="{E22A8AD1-0B8F-4D4E-B8FE-E1AF5EA94971}" srcOrd="1" destOrd="0" presId="urn:microsoft.com/office/officeart/2008/layout/LinedList"/>
    <dgm:cxn modelId="{2D0A84E7-2166-9148-81A6-62FFABF4E918}" type="presParOf" srcId="{E22A8AD1-0B8F-4D4E-B8FE-E1AF5EA94971}" destId="{00609062-6AC2-D847-9DB0-D75410A37B60}" srcOrd="0" destOrd="0" presId="urn:microsoft.com/office/officeart/2008/layout/LinedList"/>
    <dgm:cxn modelId="{DB7DA278-9E06-CC4B-9B60-34D074C13C9E}" type="presParOf" srcId="{E22A8AD1-0B8F-4D4E-B8FE-E1AF5EA94971}" destId="{99E66BB9-5D31-FF4E-AC69-02863237498A}" srcOrd="1" destOrd="0" presId="urn:microsoft.com/office/officeart/2008/layout/LinedList"/>
    <dgm:cxn modelId="{DC07150F-360E-AB48-8A9C-FF85F3FF56A2}" type="presParOf" srcId="{C3F0D8A9-3E0C-5545-AB43-AA6D26CD801E}" destId="{382D2547-8923-0345-BD7F-5CB5B6DEBF2E}" srcOrd="2" destOrd="0" presId="urn:microsoft.com/office/officeart/2008/layout/LinedList"/>
    <dgm:cxn modelId="{8A3C7C80-A70D-4742-B31E-C6436DB08A98}" type="presParOf" srcId="{C3F0D8A9-3E0C-5545-AB43-AA6D26CD801E}" destId="{A6E6AE01-E6A3-D64F-B36E-09318D5BE0D4}" srcOrd="3" destOrd="0" presId="urn:microsoft.com/office/officeart/2008/layout/LinedList"/>
    <dgm:cxn modelId="{2CC1FC47-10EE-EB40-98E6-E18AC7BE5057}" type="presParOf" srcId="{A6E6AE01-E6A3-D64F-B36E-09318D5BE0D4}" destId="{33819D8C-CF6F-5140-93DB-F484B85FD5DA}" srcOrd="0" destOrd="0" presId="urn:microsoft.com/office/officeart/2008/layout/LinedList"/>
    <dgm:cxn modelId="{BC9B79D3-50DE-8641-8ABF-D3EEE8B3656E}" type="presParOf" srcId="{A6E6AE01-E6A3-D64F-B36E-09318D5BE0D4}" destId="{3FAC9DF5-42A3-E94C-AEDB-FEC3DFC2ADDE}" srcOrd="1" destOrd="0" presId="urn:microsoft.com/office/officeart/2008/layout/LinedList"/>
    <dgm:cxn modelId="{F650ADA8-4F31-1E43-85C6-37D579494CB0}" type="presParOf" srcId="{C3F0D8A9-3E0C-5545-AB43-AA6D26CD801E}" destId="{6D6C9D73-D16F-6E4A-9D46-9488E9205695}" srcOrd="4" destOrd="0" presId="urn:microsoft.com/office/officeart/2008/layout/LinedList"/>
    <dgm:cxn modelId="{0548CF1B-7BED-DE46-878A-03A1047DDBD2}" type="presParOf" srcId="{C3F0D8A9-3E0C-5545-AB43-AA6D26CD801E}" destId="{E747C602-5D83-2140-9391-B8DB3D6AEC04}" srcOrd="5" destOrd="0" presId="urn:microsoft.com/office/officeart/2008/layout/LinedList"/>
    <dgm:cxn modelId="{16894931-D9A1-CD49-AABC-31CC4744C11A}" type="presParOf" srcId="{E747C602-5D83-2140-9391-B8DB3D6AEC04}" destId="{531733A7-2C03-214B-ADD7-E9E250DF98C2}" srcOrd="0" destOrd="0" presId="urn:microsoft.com/office/officeart/2008/layout/LinedList"/>
    <dgm:cxn modelId="{2188199D-D8D8-F945-80AE-4033A350AA20}" type="presParOf" srcId="{E747C602-5D83-2140-9391-B8DB3D6AEC04}" destId="{2D33D857-BDF8-8E48-B537-538AC96A87FE}" srcOrd="1" destOrd="0" presId="urn:microsoft.com/office/officeart/2008/layout/LinedList"/>
    <dgm:cxn modelId="{78F153C3-C9E6-2441-8F01-5B52628D3895}" type="presParOf" srcId="{C3F0D8A9-3E0C-5545-AB43-AA6D26CD801E}" destId="{FBC6C88C-CD07-F54E-AD6C-3DA372788247}" srcOrd="6" destOrd="0" presId="urn:microsoft.com/office/officeart/2008/layout/LinedList"/>
    <dgm:cxn modelId="{F939749B-123B-B948-B206-CCC310BD3CAC}" type="presParOf" srcId="{C3F0D8A9-3E0C-5545-AB43-AA6D26CD801E}" destId="{C37E6CC3-8CF3-1E4D-BC44-1BC147916440}" srcOrd="7" destOrd="0" presId="urn:microsoft.com/office/officeart/2008/layout/LinedList"/>
    <dgm:cxn modelId="{755D16DC-2EB3-644A-A5F7-4C4A32B3933A}" type="presParOf" srcId="{C37E6CC3-8CF3-1E4D-BC44-1BC147916440}" destId="{7C914C7C-AA0D-7744-BE73-FA45C6AFABF6}" srcOrd="0" destOrd="0" presId="urn:microsoft.com/office/officeart/2008/layout/LinedList"/>
    <dgm:cxn modelId="{BA9800D3-FFA3-244B-BD0B-4CDACA361947}" type="presParOf" srcId="{C37E6CC3-8CF3-1E4D-BC44-1BC147916440}" destId="{5F86E14E-AC21-6440-B992-71C3BB827B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46895-0B04-419E-AC08-B0EEA66DD79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73AA6-023E-4DA0-AD98-B7DB52CAAC4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22FCF-993D-4C8F-8A2F-461A3D25A706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problem can be resolved by designing a relational database.</a:t>
          </a:r>
        </a:p>
      </dsp:txBody>
      <dsp:txXfrm>
        <a:off x="1437631" y="531"/>
        <a:ext cx="9077968" cy="1244702"/>
      </dsp:txXfrm>
    </dsp:sp>
    <dsp:sp modelId="{7F4A33F5-3EB9-4184-A910-7B8E09932EA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9335C-AE4C-4B60-AA17-EB0BF59D6C36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C2FB-B2B2-4647-BD58-AD0BFAE3D02B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relational database would help the restaurant to manage the restaurant more effectively and efficiently by computerizing meal ordering, billing and inventory control.</a:t>
          </a:r>
        </a:p>
      </dsp:txBody>
      <dsp:txXfrm>
        <a:off x="1437631" y="1556410"/>
        <a:ext cx="9077968" cy="1244702"/>
      </dsp:txXfrm>
    </dsp:sp>
    <dsp:sp modelId="{7D83AF3A-5123-4A3D-8EA1-1506AA0D8A8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C2080-E744-4952-B0D8-99D6C9210B9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0B36-C2F9-40F9-B9A9-7203320B3F9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employee details as well can be stored and accounted properly using the relational database.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06E84-2D4E-A541-9513-84F292242E25}">
      <dsp:nvSpPr>
        <dsp:cNvPr id="0" name=""/>
        <dsp:cNvSpPr/>
      </dsp:nvSpPr>
      <dsp:spPr>
        <a:xfrm>
          <a:off x="0" y="0"/>
          <a:ext cx="10410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09062-6AC2-D847-9DB0-D75410A37B60}">
      <dsp:nvSpPr>
        <dsp:cNvPr id="0" name=""/>
        <dsp:cNvSpPr/>
      </dsp:nvSpPr>
      <dsp:spPr>
        <a:xfrm>
          <a:off x="0" y="0"/>
          <a:ext cx="10410524" cy="10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Order (Order ID , Quantity, </a:t>
          </a:r>
          <a:r>
            <a:rPr lang="en-US" sz="2900" b="1" u="sng" kern="1200"/>
            <a:t>Dish Name</a:t>
          </a:r>
          <a:r>
            <a:rPr lang="en-US" sz="2900" kern="1200"/>
            <a:t>, Total Products, Prepared by, Served by, Order Date)</a:t>
          </a:r>
        </a:p>
      </dsp:txBody>
      <dsp:txXfrm>
        <a:off x="0" y="0"/>
        <a:ext cx="10410524" cy="1031695"/>
      </dsp:txXfrm>
    </dsp:sp>
    <dsp:sp modelId="{382D2547-8923-0345-BD7F-5CB5B6DEBF2E}">
      <dsp:nvSpPr>
        <dsp:cNvPr id="0" name=""/>
        <dsp:cNvSpPr/>
      </dsp:nvSpPr>
      <dsp:spPr>
        <a:xfrm>
          <a:off x="0" y="1031695"/>
          <a:ext cx="10410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19D8C-CF6F-5140-93DB-F484B85FD5DA}">
      <dsp:nvSpPr>
        <dsp:cNvPr id="0" name=""/>
        <dsp:cNvSpPr/>
      </dsp:nvSpPr>
      <dsp:spPr>
        <a:xfrm>
          <a:off x="0" y="1031695"/>
          <a:ext cx="10410524" cy="10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Price (Price, </a:t>
          </a:r>
          <a:r>
            <a:rPr lang="en-US" sz="2900" b="1" u="sng" kern="1200"/>
            <a:t>Dish name</a:t>
          </a:r>
          <a:r>
            <a:rPr lang="en-US" sz="2900" kern="1200"/>
            <a:t>)</a:t>
          </a:r>
        </a:p>
      </dsp:txBody>
      <dsp:txXfrm>
        <a:off x="0" y="1031695"/>
        <a:ext cx="10410524" cy="1031695"/>
      </dsp:txXfrm>
    </dsp:sp>
    <dsp:sp modelId="{6D6C9D73-D16F-6E4A-9D46-9488E9205695}">
      <dsp:nvSpPr>
        <dsp:cNvPr id="0" name=""/>
        <dsp:cNvSpPr/>
      </dsp:nvSpPr>
      <dsp:spPr>
        <a:xfrm>
          <a:off x="0" y="2063391"/>
          <a:ext cx="10410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33A7-2C03-214B-ADD7-E9E250DF98C2}">
      <dsp:nvSpPr>
        <dsp:cNvPr id="0" name=""/>
        <dsp:cNvSpPr/>
      </dsp:nvSpPr>
      <dsp:spPr>
        <a:xfrm>
          <a:off x="0" y="2063391"/>
          <a:ext cx="10410524" cy="10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Employee (</a:t>
          </a:r>
          <a:r>
            <a:rPr lang="en-US" sz="2900" b="1" u="sng" kern="1200"/>
            <a:t>Name</a:t>
          </a:r>
          <a:r>
            <a:rPr lang="en-US" sz="2900" kern="1200"/>
            <a:t>, Date Worked, Hours Worked, Salary)</a:t>
          </a:r>
        </a:p>
      </dsp:txBody>
      <dsp:txXfrm>
        <a:off x="0" y="2063391"/>
        <a:ext cx="10410524" cy="1031695"/>
      </dsp:txXfrm>
    </dsp:sp>
    <dsp:sp modelId="{FBC6C88C-CD07-F54E-AD6C-3DA372788247}">
      <dsp:nvSpPr>
        <dsp:cNvPr id="0" name=""/>
        <dsp:cNvSpPr/>
      </dsp:nvSpPr>
      <dsp:spPr>
        <a:xfrm>
          <a:off x="0" y="3095086"/>
          <a:ext cx="10410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14C7C-AA0D-7744-BE73-FA45C6AFABF6}">
      <dsp:nvSpPr>
        <dsp:cNvPr id="0" name=""/>
        <dsp:cNvSpPr/>
      </dsp:nvSpPr>
      <dsp:spPr>
        <a:xfrm>
          <a:off x="0" y="3095086"/>
          <a:ext cx="10410524" cy="10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Employee_details (</a:t>
          </a:r>
          <a:r>
            <a:rPr lang="en-US" sz="2900" b="1" u="sng" kern="1200"/>
            <a:t>Name</a:t>
          </a:r>
          <a:r>
            <a:rPr lang="en-US" sz="2900" kern="1200"/>
            <a:t>, title)</a:t>
          </a:r>
        </a:p>
      </dsp:txBody>
      <dsp:txXfrm>
        <a:off x="0" y="3095086"/>
        <a:ext cx="10410524" cy="1031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503A-DDF7-714D-AB05-88AD609F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0B496-18D7-E445-90F7-150501CEA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F68F-02F0-E946-BB61-D8303F9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AEF8-3AB9-A24A-BC3A-88C540A3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FB67-457A-A041-ADA0-2AA2FBB3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9C82-E7BF-8944-9951-07628570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2F1E2-7239-9141-89C2-42B385A21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1ACB-0C57-5549-B771-E991C767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EC01-BDDE-7643-9039-A386EBF8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DBCC-5F20-964D-AE44-94065122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EC6F-FF71-C440-A283-40389B31D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0D26-5C0C-2742-9149-B3E88FEF9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8697-E4DE-6547-8845-2CEAE6C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35FE-0F18-EB49-8D77-8D0D76F8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C8F5-B896-E74E-94DB-8FB4361A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5F8A-FA1D-5F44-B99F-0CA0F4A6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8FDD-0A6F-D44A-989F-64F650DF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3E25-5240-7847-9BBA-F813C7C8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811F-FC9D-0E43-802C-F5614516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47ED-35EF-A842-B29B-5007DB7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A892-9D5F-C341-8BD1-CE5DDF58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F7D31-6CFA-684F-B462-B586CE09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95F6-0B5D-9C47-A49C-CB803C5E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7481-CD2E-A54F-8287-E1D1E7CE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D967-9881-FE4A-AF8A-C41EF0C6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92B7-817E-D341-9015-2F918391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45C1-9351-5F44-94A0-9EA01B507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A13BF-F51E-FD47-81E9-45155F69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2117-3B8D-454E-B7C9-B295452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6D8E9-7F61-8442-AC6A-18A5F852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0DA1-63DF-2446-AAB6-C5C95137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1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9C14-52F4-DD46-85D9-15B91467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9CF68-E07D-F849-8EB1-FBA709E6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4CCE4-0AFF-3943-8F97-195486CB9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003E-B69D-F04A-9C84-2AFA879A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D8696-C7BC-5E4B-B738-8E2AABEEB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47CF8-0E88-F34E-B2A2-90CAB97F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6CE73-4706-1B4B-BC30-54B3BFEC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669C2-CADB-1644-AAD7-E84F425D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C724-57B1-2844-A4D5-0733815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5C685-CCFF-E04C-9C2A-B905AC0C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74152-59A8-7E4E-BA21-AA31EF06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4584D-3692-FD49-8332-A390B9F6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EA957-3C8D-084A-B9FA-5F2848D9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B04C9-D0EE-3849-B011-C12BD61E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B5635-DFD2-8044-9819-8046100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A5F2-CE03-2448-83B0-720429BB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F572-1333-E741-8BB6-173A001C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51C19-7126-3049-9E4E-BE96DE9D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FCA8-64C3-3643-A3CF-7F28E589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5DB0C-EF2D-A14C-A8C6-B23A6106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7E315-A6E8-904F-A559-22A5E2D3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C84-6793-4846-BC5F-3B4B791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A49C2-66F6-934D-93E4-2C8742564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E7D0C-3051-2B4A-9D6D-AC5ED8603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E789-B860-4149-802C-01AF32E2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448DA-ABBB-134C-9A7F-A8664059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B7CE-1F40-424A-9A4A-521A0531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E52DF-3F98-D14C-B129-6F5A3C25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55AE-2F34-194A-9301-0B36E43C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BC80-09EB-7744-8EA9-A3288118F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38A1-7184-3F41-82C3-B8E8ED9BEA0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6730-CA52-6546-BE75-AC17FE91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D831-C5AB-4346-BB8F-25601BFC4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30DC-1E0F-DD49-8EE3-E247BF6C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07A5-D4D1-7442-9058-AB6D2A0A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Restaurant Database Management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A63BA-4013-B44C-8759-69EE4EAE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Authors:</a:t>
            </a:r>
          </a:p>
          <a:p>
            <a:pPr marL="457200" indent="-457200" algn="l">
              <a:buAutoNum type="arabicParenR"/>
            </a:pPr>
            <a:r>
              <a:rPr lang="en-US" sz="1900"/>
              <a:t>Shraman Arya</a:t>
            </a:r>
          </a:p>
          <a:p>
            <a:pPr marL="457200" indent="-457200" algn="l">
              <a:buAutoNum type="arabicParenR"/>
            </a:pPr>
            <a:r>
              <a:rPr lang="en-US" sz="1900"/>
              <a:t>Sai Gowtham Babu Amburi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ine glasses on a table">
            <a:extLst>
              <a:ext uri="{FF2B5EF4-FFF2-40B4-BE49-F238E27FC236}">
                <a16:creationId xmlns:a16="http://schemas.microsoft.com/office/drawing/2014/main" id="{62BDA7E3-4319-455D-91C9-0E856842E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7" r="1233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429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BF3E041C-C4F7-49AF-876E-C869C0ABB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0" r="9091" b="164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77EE2-3C07-9B4A-BB03-A8564213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9B74-6D73-464C-94D0-DD6FA3AC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en-US" sz="2400"/>
              <a:t>Many restaurants are managing their business manually which involves taking orders from customers. This process can be an issue as there would be data redundancy and also there might be a chance of data loss.</a:t>
            </a:r>
          </a:p>
          <a:p>
            <a:r>
              <a:rPr lang="en-US" sz="2400"/>
              <a:t>The details of the employees working in that restaurant are supposed to be accounted properly.</a:t>
            </a:r>
          </a:p>
        </p:txBody>
      </p:sp>
    </p:spTree>
    <p:extLst>
      <p:ext uri="{BB962C8B-B14F-4D97-AF65-F5344CB8AC3E}">
        <p14:creationId xmlns:p14="http://schemas.microsoft.com/office/powerpoint/2010/main" val="36539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AEBC9-F689-0847-9E40-70A4CAF1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2CE807F-45C7-425D-B762-0085C4FCC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71708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2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563EA-B2D4-3143-9881-9D5A974A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/>
              <a:t>ER Model</a:t>
            </a:r>
            <a:endParaRPr lang="en-US" dirty="0"/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23611B-0081-4E4B-9681-23D51D19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38C40-AF25-CA4E-9715-5666694C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999578"/>
            <a:ext cx="6472237" cy="41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8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5987F-C913-894E-8AFD-51AD1192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4000"/>
              <a:t>UML Diagram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D5B3C7E-46C2-A143-8A4E-72F1ED5CA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45" y="768096"/>
            <a:ext cx="5302314" cy="5291328"/>
          </a:xfrm>
        </p:spPr>
      </p:pic>
    </p:spTree>
    <p:extLst>
      <p:ext uri="{BB962C8B-B14F-4D97-AF65-F5344CB8AC3E}">
        <p14:creationId xmlns:p14="http://schemas.microsoft.com/office/powerpoint/2010/main" val="193244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5E502-D29D-CE43-90F6-0EC4FB70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Relational Model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1024AD0-1FB4-493A-A366-5D1B5ECEC7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276" y="2050181"/>
          <a:ext cx="10410524" cy="412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20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176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Restaurant Database Management and Analysis</vt:lpstr>
      <vt:lpstr>Business Problem</vt:lpstr>
      <vt:lpstr>Solution</vt:lpstr>
      <vt:lpstr>ER Model</vt:lpstr>
      <vt:lpstr>UML Diagram</vt:lpstr>
      <vt:lpstr>Relational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Database Management and Analysis</dc:title>
  <dc:creator>Shraman Arya</dc:creator>
  <cp:lastModifiedBy>Sai Gowtham Amburi</cp:lastModifiedBy>
  <cp:revision>4</cp:revision>
  <dcterms:created xsi:type="dcterms:W3CDTF">2021-12-12T03:10:50Z</dcterms:created>
  <dcterms:modified xsi:type="dcterms:W3CDTF">2021-12-13T00:23:03Z</dcterms:modified>
</cp:coreProperties>
</file>