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31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12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1026-8C54-304E-8AD8-B2A22B04B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74D6A-F4C6-144D-8201-1689A5DF1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CDBBA-7036-7B44-94FD-2736B860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A56F-5639-234C-B788-ED32A36B50E5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1F1BB-9CCF-8E41-A9F4-B6E9E85B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28B4E-A836-AB42-82B8-A13DC52F8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E0AE-34C0-1348-A0AD-DEA1FFDBA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8A32B-4315-144A-BD8C-330B0B69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5A0D2-55EB-9E41-8DBF-94D6EEB64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CD225-6902-7744-AA81-817D689D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A56F-5639-234C-B788-ED32A36B50E5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6A41B-5414-584C-A30C-DC938A369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62CA9-0758-7043-8CDA-CC0C4F18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E0AE-34C0-1348-A0AD-DEA1FFDBA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0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AB51-5DF2-9949-8C9B-620CD6DAD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87043-09B1-A84F-ADA7-39D135C97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B22FE-571D-4944-BC6A-3A01F9CA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A56F-5639-234C-B788-ED32A36B50E5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3C52E-A5D6-244C-B4DB-2AEB06835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84656-BD55-6949-AAE5-4ECD1356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E0AE-34C0-1348-A0AD-DEA1FFDBA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2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588C-14C8-694C-85E0-8A400CC5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AFE63-C7E4-164C-B9E7-D698F9934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D8B51-016A-0B40-B5B7-43D91E15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A56F-5639-234C-B788-ED32A36B50E5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9C570-ABAC-B24A-A9DB-7CBB68D5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E2590-19AA-844A-B813-FA65001E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E0AE-34C0-1348-A0AD-DEA1FFDBA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D63C4-B540-E241-BDE8-C8313763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7EC3B-BEC0-0143-A032-A93A09124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A4EA6-3B47-4545-8CC1-DC21E5F1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A56F-5639-234C-B788-ED32A36B50E5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3F224-CFFC-7B4F-B09B-55356998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71D23-33DF-5E4F-A27C-1654BD31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E0AE-34C0-1348-A0AD-DEA1FFDBA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4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C7D5-C3D8-8C42-9BE2-29B88655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9963E-C0EE-5345-A18C-A5ABE03FB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FE49C-73ED-7941-94D1-D8BE1E1AB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20266-E6F6-794C-A908-D53753C2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A56F-5639-234C-B788-ED32A36B50E5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2B80E-3D9D-7F4B-A043-817AF35F3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0FF7A-5ECA-5146-8A03-CD7D1430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E0AE-34C0-1348-A0AD-DEA1FFDBA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8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7B0B-021E-D041-B2FB-58E34822B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045C3-A4A1-5F4F-A9C9-218EF82F0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8C478-586C-2E4E-8C7C-38F21592D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E527F-CA1F-7F4C-B369-3C31BDD31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5B226-47AA-2D4A-B21E-7708C68F9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E8F41D-AA53-2647-B7DD-1A2ECD8F3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A56F-5639-234C-B788-ED32A36B50E5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98DA8-887C-E446-8E57-A6E71B51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0B1731-C4C1-BA48-A391-CDCA9D26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E0AE-34C0-1348-A0AD-DEA1FFDBA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9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DA5BD-EC34-A44E-A139-B7C6662D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8B959A-DE1F-F44F-8884-9A0CFD1A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A56F-5639-234C-B788-ED32A36B50E5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CC298-89F5-2F47-8A85-3BBB55FE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15F7D-A346-9443-8EE2-0C3D67E6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E0AE-34C0-1348-A0AD-DEA1FFDBA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0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7314F7-8058-F94D-B4AC-35411692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A56F-5639-234C-B788-ED32A36B50E5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37DDE-3079-684B-9AFB-A6B862E3F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C6185-E2AB-AA4E-AFC0-3255C855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E0AE-34C0-1348-A0AD-DEA1FFDBA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1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A905-400B-E849-A706-519CD26B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3E2E2-EA38-2E4E-BC51-6F5BCD0F0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3FBE3-D0C5-1E4A-BBE2-E8EACFFE7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31C57-C852-B646-98A7-C7D042BF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A56F-5639-234C-B788-ED32A36B50E5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4765C-A5FA-BE4F-8398-657B5431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65148-B59F-9041-9E6B-BF905765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E0AE-34C0-1348-A0AD-DEA1FFDBA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8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7374-D0D8-2444-8749-4DFD9B116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489B4-A88E-1142-A5B9-8A0C0BCD3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71835-6136-8844-869A-221BEB851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1EE67-AE3E-1648-8830-FAAC8B349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A56F-5639-234C-B788-ED32A36B50E5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DFE11-7C16-8942-9E70-C3C65CC5A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69678-0AB1-5A41-A303-E4738FA6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E0AE-34C0-1348-A0AD-DEA1FFDBA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0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90AD79-C56D-B045-955A-8A3D83498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7051A-D948-4248-8278-11C2A7E50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51A4F-3A2C-7845-BB9B-15A79BB82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AA56F-5639-234C-B788-ED32A36B50E5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B87F9-5780-2E43-8353-D3BA5D45B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C5FB-FCCD-314D-89F4-D8CFD2CDB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FE0AE-34C0-1348-A0AD-DEA1FFDBA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4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D65C03-14BD-1F46-B71D-46C7405B74C1}"/>
              </a:ext>
            </a:extLst>
          </p:cNvPr>
          <p:cNvSpPr/>
          <p:nvPr/>
        </p:nvSpPr>
        <p:spPr>
          <a:xfrm rot="2644453">
            <a:off x="4457488" y="4635554"/>
            <a:ext cx="990617" cy="950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F250376-719D-8040-A14B-5CD838C8E9BC}"/>
              </a:ext>
            </a:extLst>
          </p:cNvPr>
          <p:cNvSpPr/>
          <p:nvPr/>
        </p:nvSpPr>
        <p:spPr>
          <a:xfrm>
            <a:off x="1817593" y="1111624"/>
            <a:ext cx="1272988" cy="8606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9477C-1EC1-594D-B323-FE3D8553149F}"/>
              </a:ext>
            </a:extLst>
          </p:cNvPr>
          <p:cNvSpPr txBox="1"/>
          <p:nvPr/>
        </p:nvSpPr>
        <p:spPr>
          <a:xfrm>
            <a:off x="1900517" y="1218764"/>
            <a:ext cx="1093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Info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7C9D9E-B821-2249-912E-013F81E7E065}"/>
              </a:ext>
            </a:extLst>
          </p:cNvPr>
          <p:cNvSpPr/>
          <p:nvPr/>
        </p:nvSpPr>
        <p:spPr>
          <a:xfrm>
            <a:off x="107577" y="139062"/>
            <a:ext cx="1613646" cy="8785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Prepared by (FK)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E6EF3A-AEC8-F741-B1E2-7BAAE9F91841}"/>
              </a:ext>
            </a:extLst>
          </p:cNvPr>
          <p:cNvSpPr/>
          <p:nvPr/>
        </p:nvSpPr>
        <p:spPr>
          <a:xfrm>
            <a:off x="8291859" y="91968"/>
            <a:ext cx="1362635" cy="8785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Price ID (FK)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510213-615B-CC4B-BDA8-7772F91D0651}"/>
              </a:ext>
            </a:extLst>
          </p:cNvPr>
          <p:cNvSpPr/>
          <p:nvPr/>
        </p:nvSpPr>
        <p:spPr>
          <a:xfrm>
            <a:off x="6831144" y="221207"/>
            <a:ext cx="1362635" cy="8785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2A79C38-D4F4-5F42-A306-33D3750794B6}"/>
              </a:ext>
            </a:extLst>
          </p:cNvPr>
          <p:cNvSpPr/>
          <p:nvPr/>
        </p:nvSpPr>
        <p:spPr>
          <a:xfrm>
            <a:off x="3273831" y="1935482"/>
            <a:ext cx="1362635" cy="8785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 ID (FK)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C5D6C0-68DE-E949-B73C-3E178021EB71}"/>
              </a:ext>
            </a:extLst>
          </p:cNvPr>
          <p:cNvSpPr/>
          <p:nvPr/>
        </p:nvSpPr>
        <p:spPr>
          <a:xfrm>
            <a:off x="3343834" y="233083"/>
            <a:ext cx="1362635" cy="8785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Phone Number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5EF4224-A37C-3D4C-9E87-19B47A402427}"/>
              </a:ext>
            </a:extLst>
          </p:cNvPr>
          <p:cNvSpPr/>
          <p:nvPr/>
        </p:nvSpPr>
        <p:spPr>
          <a:xfrm>
            <a:off x="3118353" y="2850423"/>
            <a:ext cx="1362635" cy="8785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Bill Amount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3CD0451-DC1C-E54E-881D-97DF0BFE82C1}"/>
              </a:ext>
            </a:extLst>
          </p:cNvPr>
          <p:cNvSpPr/>
          <p:nvPr/>
        </p:nvSpPr>
        <p:spPr>
          <a:xfrm>
            <a:off x="847975" y="2919469"/>
            <a:ext cx="1362635" cy="8785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5B8980B-1855-6F46-A4D6-B000E0190800}"/>
              </a:ext>
            </a:extLst>
          </p:cNvPr>
          <p:cNvSpPr/>
          <p:nvPr/>
        </p:nvSpPr>
        <p:spPr>
          <a:xfrm>
            <a:off x="31378" y="2120045"/>
            <a:ext cx="1613646" cy="8785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Payment Type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3B7135A-A2D2-4C41-87DC-5D0869FC1250}"/>
              </a:ext>
            </a:extLst>
          </p:cNvPr>
          <p:cNvSpPr/>
          <p:nvPr/>
        </p:nvSpPr>
        <p:spPr>
          <a:xfrm>
            <a:off x="77321" y="1121604"/>
            <a:ext cx="1613646" cy="8785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Customer ID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C64674A-CCD5-6646-A1F9-BD0BDBA12982}"/>
              </a:ext>
            </a:extLst>
          </p:cNvPr>
          <p:cNvSpPr/>
          <p:nvPr/>
        </p:nvSpPr>
        <p:spPr>
          <a:xfrm>
            <a:off x="1873623" y="-26675"/>
            <a:ext cx="1362635" cy="8785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E990D0-9ECB-F54E-8063-E179C7F6C3FB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1484910" y="888944"/>
            <a:ext cx="415607" cy="222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8E5D0E5-79F4-0D4A-8FC2-A6250015DD20}"/>
              </a:ext>
            </a:extLst>
          </p:cNvPr>
          <p:cNvCxnSpPr>
            <a:stCxn id="26" idx="4"/>
            <a:endCxn id="4" idx="0"/>
          </p:cNvCxnSpPr>
          <p:nvPr/>
        </p:nvCxnSpPr>
        <p:spPr>
          <a:xfrm flipH="1">
            <a:off x="2454087" y="851866"/>
            <a:ext cx="100854" cy="259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0B7FC3-C6AA-D345-A7F2-60022FFA6039}"/>
              </a:ext>
            </a:extLst>
          </p:cNvPr>
          <p:cNvCxnSpPr>
            <a:endCxn id="21" idx="3"/>
          </p:cNvCxnSpPr>
          <p:nvPr/>
        </p:nvCxnSpPr>
        <p:spPr>
          <a:xfrm flipV="1">
            <a:off x="3051361" y="982965"/>
            <a:ext cx="492026" cy="128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6BD3231-80AB-C74C-A207-26A63A345F1E}"/>
              </a:ext>
            </a:extLst>
          </p:cNvPr>
          <p:cNvCxnSpPr>
            <a:stCxn id="24" idx="7"/>
          </p:cNvCxnSpPr>
          <p:nvPr/>
        </p:nvCxnSpPr>
        <p:spPr>
          <a:xfrm flipV="1">
            <a:off x="1408711" y="1873623"/>
            <a:ext cx="464912" cy="375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DE6505-4DAE-C24D-AD5F-9EABB9EC0298}"/>
              </a:ext>
            </a:extLst>
          </p:cNvPr>
          <p:cNvCxnSpPr>
            <a:stCxn id="25" idx="6"/>
            <a:endCxn id="4" idx="1"/>
          </p:cNvCxnSpPr>
          <p:nvPr/>
        </p:nvCxnSpPr>
        <p:spPr>
          <a:xfrm flipV="1">
            <a:off x="1690967" y="1541930"/>
            <a:ext cx="126626" cy="18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97711CA-EC70-194F-ADF4-DA56F8B5CAD9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1529293" y="1978304"/>
            <a:ext cx="487513" cy="941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6C3B7E9-0EF3-7043-8CE1-EFD6624C0739}"/>
              </a:ext>
            </a:extLst>
          </p:cNvPr>
          <p:cNvCxnSpPr>
            <a:cxnSpLocks/>
            <a:stCxn id="22" idx="1"/>
            <a:endCxn id="4" idx="2"/>
          </p:cNvCxnSpPr>
          <p:nvPr/>
        </p:nvCxnSpPr>
        <p:spPr>
          <a:xfrm flipH="1" flipV="1">
            <a:off x="2454087" y="1972236"/>
            <a:ext cx="863819" cy="1006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5E8F8ED-6683-F749-9280-516170867B7E}"/>
              </a:ext>
            </a:extLst>
          </p:cNvPr>
          <p:cNvSpPr/>
          <p:nvPr/>
        </p:nvSpPr>
        <p:spPr>
          <a:xfrm>
            <a:off x="8873901" y="1180112"/>
            <a:ext cx="1131216" cy="7813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4D9F131-4CA1-2A43-8113-63AE006A45FE}"/>
              </a:ext>
            </a:extLst>
          </p:cNvPr>
          <p:cNvSpPr/>
          <p:nvPr/>
        </p:nvSpPr>
        <p:spPr>
          <a:xfrm>
            <a:off x="10360979" y="50886"/>
            <a:ext cx="1362635" cy="8785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Dish Name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8511E06-754A-9A41-B8A3-47A11FF0A393}"/>
              </a:ext>
            </a:extLst>
          </p:cNvPr>
          <p:cNvSpPr/>
          <p:nvPr/>
        </p:nvSpPr>
        <p:spPr>
          <a:xfrm>
            <a:off x="7527081" y="2000145"/>
            <a:ext cx="1362635" cy="8785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Order ID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9A88195-F8CD-D348-BEB8-F8519E61FB46}"/>
              </a:ext>
            </a:extLst>
          </p:cNvPr>
          <p:cNvSpPr/>
          <p:nvPr/>
        </p:nvSpPr>
        <p:spPr>
          <a:xfrm>
            <a:off x="10454716" y="1149062"/>
            <a:ext cx="1570050" cy="8785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Quantity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2BF935C-1330-BE49-90AE-A6575F8A5C69}"/>
              </a:ext>
            </a:extLst>
          </p:cNvPr>
          <p:cNvSpPr/>
          <p:nvPr/>
        </p:nvSpPr>
        <p:spPr>
          <a:xfrm>
            <a:off x="10552725" y="2608858"/>
            <a:ext cx="1362635" cy="8785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Price ID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7506067-7B9C-A94D-8801-DDAAB3CD5624}"/>
              </a:ext>
            </a:extLst>
          </p:cNvPr>
          <p:cNvCxnSpPr>
            <a:cxnSpLocks/>
          </p:cNvCxnSpPr>
          <p:nvPr/>
        </p:nvCxnSpPr>
        <p:spPr>
          <a:xfrm>
            <a:off x="9143427" y="897526"/>
            <a:ext cx="0" cy="251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39F81D0-C475-BC4F-B705-02FF907F77BC}"/>
              </a:ext>
            </a:extLst>
          </p:cNvPr>
          <p:cNvCxnSpPr>
            <a:cxnSpLocks/>
          </p:cNvCxnSpPr>
          <p:nvPr/>
        </p:nvCxnSpPr>
        <p:spPr>
          <a:xfrm flipV="1">
            <a:off x="9932320" y="841850"/>
            <a:ext cx="649149" cy="3072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59F12CF-B696-0245-857A-8298F9F5287F}"/>
              </a:ext>
            </a:extLst>
          </p:cNvPr>
          <p:cNvCxnSpPr>
            <a:stCxn id="54" idx="3"/>
            <a:endCxn id="57" idx="2"/>
          </p:cNvCxnSpPr>
          <p:nvPr/>
        </p:nvCxnSpPr>
        <p:spPr>
          <a:xfrm>
            <a:off x="10005117" y="1570803"/>
            <a:ext cx="449599" cy="17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147E4B3-6F44-8C48-91DE-2933E46DEDAA}"/>
              </a:ext>
            </a:extLst>
          </p:cNvPr>
          <p:cNvCxnSpPr>
            <a:cxnSpLocks/>
            <a:stCxn id="19" idx="5"/>
            <a:endCxn id="54" idx="1"/>
          </p:cNvCxnSpPr>
          <p:nvPr/>
        </p:nvCxnSpPr>
        <p:spPr>
          <a:xfrm>
            <a:off x="7994226" y="971089"/>
            <a:ext cx="879675" cy="599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2BD5E3-2A4C-B44F-9C75-908591363804}"/>
              </a:ext>
            </a:extLst>
          </p:cNvPr>
          <p:cNvCxnSpPr>
            <a:cxnSpLocks/>
            <a:stCxn id="56" idx="7"/>
          </p:cNvCxnSpPr>
          <p:nvPr/>
        </p:nvCxnSpPr>
        <p:spPr>
          <a:xfrm flipV="1">
            <a:off x="8690163" y="1915692"/>
            <a:ext cx="206375" cy="213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91D80AE-D4C6-404B-A7CC-F74C4239DC71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3092412" y="1830877"/>
            <a:ext cx="380972" cy="233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802EDA3C-34DE-9240-87D0-B1DEB00497BB}"/>
              </a:ext>
            </a:extLst>
          </p:cNvPr>
          <p:cNvSpPr/>
          <p:nvPr/>
        </p:nvSpPr>
        <p:spPr>
          <a:xfrm rot="2721337">
            <a:off x="4784329" y="1273067"/>
            <a:ext cx="641498" cy="613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6BDAFA5-FF4E-A44A-B30D-CE2F0FC8C6B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090581" y="1541930"/>
            <a:ext cx="1571034" cy="15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9C65252A-9081-C14B-9F47-79ED43E693BD}"/>
              </a:ext>
            </a:extLst>
          </p:cNvPr>
          <p:cNvSpPr/>
          <p:nvPr/>
        </p:nvSpPr>
        <p:spPr>
          <a:xfrm>
            <a:off x="4324450" y="1438084"/>
            <a:ext cx="1632296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E406B8B-A0F5-8A40-AF39-59C47B7BD7F6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5548541" y="1570803"/>
            <a:ext cx="3325360" cy="175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5F25F148-8F14-6A4E-A724-109F679732D0}"/>
              </a:ext>
            </a:extLst>
          </p:cNvPr>
          <p:cNvSpPr/>
          <p:nvPr/>
        </p:nvSpPr>
        <p:spPr>
          <a:xfrm>
            <a:off x="8823523" y="3809871"/>
            <a:ext cx="1282388" cy="8927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Price 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93BF241-F060-874C-8E2B-67348DCBE6F7}"/>
              </a:ext>
            </a:extLst>
          </p:cNvPr>
          <p:cNvSpPr/>
          <p:nvPr/>
        </p:nvSpPr>
        <p:spPr>
          <a:xfrm>
            <a:off x="10581469" y="3824088"/>
            <a:ext cx="1362635" cy="8785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892BAF4-A2B8-7240-8055-2CDFC82A5250}"/>
              </a:ext>
            </a:extLst>
          </p:cNvPr>
          <p:cNvSpPr/>
          <p:nvPr/>
        </p:nvSpPr>
        <p:spPr>
          <a:xfrm>
            <a:off x="10228542" y="4884646"/>
            <a:ext cx="1362635" cy="8785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8BF8476-6900-8B49-85BB-4FA936EB455E}"/>
              </a:ext>
            </a:extLst>
          </p:cNvPr>
          <p:cNvCxnSpPr>
            <a:cxnSpLocks/>
            <a:stCxn id="101" idx="0"/>
          </p:cNvCxnSpPr>
          <p:nvPr/>
        </p:nvCxnSpPr>
        <p:spPr>
          <a:xfrm flipH="1" flipV="1">
            <a:off x="10105911" y="4695521"/>
            <a:ext cx="803949" cy="189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A53E339-73A3-C34A-8A11-7E4FCAA77E75}"/>
              </a:ext>
            </a:extLst>
          </p:cNvPr>
          <p:cNvCxnSpPr>
            <a:cxnSpLocks/>
            <a:stCxn id="100" idx="2"/>
            <a:endCxn id="99" idx="3"/>
          </p:cNvCxnSpPr>
          <p:nvPr/>
        </p:nvCxnSpPr>
        <p:spPr>
          <a:xfrm flipH="1" flipV="1">
            <a:off x="10105911" y="4256250"/>
            <a:ext cx="475558" cy="7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73E4A90-961D-F44B-8022-4CF15E3EA063}"/>
              </a:ext>
            </a:extLst>
          </p:cNvPr>
          <p:cNvCxnSpPr>
            <a:stCxn id="62" idx="3"/>
            <a:endCxn id="99" idx="0"/>
          </p:cNvCxnSpPr>
          <p:nvPr/>
        </p:nvCxnSpPr>
        <p:spPr>
          <a:xfrm flipH="1">
            <a:off x="9464717" y="3358740"/>
            <a:ext cx="1287561" cy="451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DCB4BF1-FD3D-2447-AA03-CF0F0242EBC2}"/>
              </a:ext>
            </a:extLst>
          </p:cNvPr>
          <p:cNvCxnSpPr>
            <a:stCxn id="54" idx="2"/>
            <a:endCxn id="99" idx="0"/>
          </p:cNvCxnSpPr>
          <p:nvPr/>
        </p:nvCxnSpPr>
        <p:spPr>
          <a:xfrm>
            <a:off x="9439509" y="1961493"/>
            <a:ext cx="25208" cy="1848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8EE9FDE-984E-3D41-8D4C-F1C586717911}"/>
              </a:ext>
            </a:extLst>
          </p:cNvPr>
          <p:cNvSpPr/>
          <p:nvPr/>
        </p:nvSpPr>
        <p:spPr>
          <a:xfrm rot="2620967">
            <a:off x="9097397" y="2521910"/>
            <a:ext cx="736299" cy="7476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51D8BBA5-DE0E-364B-B62A-F3BAF6C0BF53}"/>
              </a:ext>
            </a:extLst>
          </p:cNvPr>
          <p:cNvSpPr/>
          <p:nvPr/>
        </p:nvSpPr>
        <p:spPr>
          <a:xfrm>
            <a:off x="1803707" y="4644416"/>
            <a:ext cx="1300760" cy="8193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 Details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19487804-070A-924D-B9B3-4B46CB2012F1}"/>
              </a:ext>
            </a:extLst>
          </p:cNvPr>
          <p:cNvSpPr/>
          <p:nvPr/>
        </p:nvSpPr>
        <p:spPr>
          <a:xfrm>
            <a:off x="320634" y="4124390"/>
            <a:ext cx="1088077" cy="688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First Name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5DBBCED0-022A-7A4A-849F-F9810817873D}"/>
              </a:ext>
            </a:extLst>
          </p:cNvPr>
          <p:cNvSpPr/>
          <p:nvPr/>
        </p:nvSpPr>
        <p:spPr>
          <a:xfrm>
            <a:off x="271383" y="4979531"/>
            <a:ext cx="1088077" cy="688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Last Name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1B34EF7A-82B0-B74D-91E6-0EB8CD706717}"/>
              </a:ext>
            </a:extLst>
          </p:cNvPr>
          <p:cNvSpPr/>
          <p:nvPr/>
        </p:nvSpPr>
        <p:spPr>
          <a:xfrm>
            <a:off x="3263070" y="5874185"/>
            <a:ext cx="1632296" cy="749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Employee ID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6D4FE008-0E58-A440-A60C-36D50EFA9718}"/>
              </a:ext>
            </a:extLst>
          </p:cNvPr>
          <p:cNvSpPr/>
          <p:nvPr/>
        </p:nvSpPr>
        <p:spPr>
          <a:xfrm>
            <a:off x="1754280" y="5969056"/>
            <a:ext cx="1336301" cy="688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D83892BB-5D54-FB4D-A095-A60EE10EDE7C}"/>
              </a:ext>
            </a:extLst>
          </p:cNvPr>
          <p:cNvSpPr/>
          <p:nvPr/>
        </p:nvSpPr>
        <p:spPr>
          <a:xfrm>
            <a:off x="320634" y="5874185"/>
            <a:ext cx="1088077" cy="688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SSN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14BD60E7-18C1-BF47-A15B-6DF078B40520}"/>
              </a:ext>
            </a:extLst>
          </p:cNvPr>
          <p:cNvSpPr/>
          <p:nvPr/>
        </p:nvSpPr>
        <p:spPr>
          <a:xfrm>
            <a:off x="3281647" y="4013860"/>
            <a:ext cx="1379968" cy="688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Phone Number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B6A3A00-2C83-CA42-924A-8DE485767DA4}"/>
              </a:ext>
            </a:extLst>
          </p:cNvPr>
          <p:cNvCxnSpPr>
            <a:stCxn id="4" idx="2"/>
            <a:endCxn id="142" idx="0"/>
          </p:cNvCxnSpPr>
          <p:nvPr/>
        </p:nvCxnSpPr>
        <p:spPr>
          <a:xfrm>
            <a:off x="2454087" y="1972236"/>
            <a:ext cx="0" cy="2672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4842C73-645E-EF47-8A23-7CD1156012E5}"/>
              </a:ext>
            </a:extLst>
          </p:cNvPr>
          <p:cNvCxnSpPr>
            <a:stCxn id="143" idx="6"/>
          </p:cNvCxnSpPr>
          <p:nvPr/>
        </p:nvCxnSpPr>
        <p:spPr>
          <a:xfrm>
            <a:off x="1408711" y="4468775"/>
            <a:ext cx="464912" cy="233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0E443042-B29B-214A-AA7B-1C80C7E18797}"/>
              </a:ext>
            </a:extLst>
          </p:cNvPr>
          <p:cNvCxnSpPr>
            <a:stCxn id="144" idx="6"/>
          </p:cNvCxnSpPr>
          <p:nvPr/>
        </p:nvCxnSpPr>
        <p:spPr>
          <a:xfrm flipV="1">
            <a:off x="1359460" y="5226745"/>
            <a:ext cx="456303" cy="97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1CEADE7-C519-7F49-A460-4284854EAEEE}"/>
              </a:ext>
            </a:extLst>
          </p:cNvPr>
          <p:cNvCxnSpPr>
            <a:stCxn id="147" idx="7"/>
          </p:cNvCxnSpPr>
          <p:nvPr/>
        </p:nvCxnSpPr>
        <p:spPr>
          <a:xfrm flipV="1">
            <a:off x="1249366" y="5397787"/>
            <a:ext cx="624257" cy="577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A03366D8-F8BB-8C40-BCFC-286059EFED33}"/>
              </a:ext>
            </a:extLst>
          </p:cNvPr>
          <p:cNvCxnSpPr>
            <a:stCxn id="146" idx="0"/>
            <a:endCxn id="142" idx="2"/>
          </p:cNvCxnSpPr>
          <p:nvPr/>
        </p:nvCxnSpPr>
        <p:spPr>
          <a:xfrm flipV="1">
            <a:off x="2422431" y="5463814"/>
            <a:ext cx="31656" cy="505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7426DB8-2DE8-EF46-9267-83EB5B9F6422}"/>
              </a:ext>
            </a:extLst>
          </p:cNvPr>
          <p:cNvCxnSpPr>
            <a:stCxn id="145" idx="1"/>
          </p:cNvCxnSpPr>
          <p:nvPr/>
        </p:nvCxnSpPr>
        <p:spPr>
          <a:xfrm flipH="1" flipV="1">
            <a:off x="3090581" y="5397787"/>
            <a:ext cx="411533" cy="586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1A82541-FA00-C146-874E-3EC24E32B7CD}"/>
              </a:ext>
            </a:extLst>
          </p:cNvPr>
          <p:cNvCxnSpPr>
            <a:stCxn id="148" idx="2"/>
          </p:cNvCxnSpPr>
          <p:nvPr/>
        </p:nvCxnSpPr>
        <p:spPr>
          <a:xfrm flipH="1">
            <a:off x="2971059" y="4358245"/>
            <a:ext cx="310588" cy="286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7323839-7594-9E42-8BF0-78FE0925BB74}"/>
              </a:ext>
            </a:extLst>
          </p:cNvPr>
          <p:cNvSpPr/>
          <p:nvPr/>
        </p:nvSpPr>
        <p:spPr>
          <a:xfrm rot="2597244">
            <a:off x="2098742" y="3517076"/>
            <a:ext cx="692962" cy="711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F696DF46-72F8-BB43-9EF5-606BF925B987}"/>
              </a:ext>
            </a:extLst>
          </p:cNvPr>
          <p:cNvSpPr/>
          <p:nvPr/>
        </p:nvSpPr>
        <p:spPr>
          <a:xfrm>
            <a:off x="6128936" y="4668167"/>
            <a:ext cx="1224608" cy="8193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 Working Hours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A6B741E8-CD17-B44F-9760-8E8E9ABCEB00}"/>
              </a:ext>
            </a:extLst>
          </p:cNvPr>
          <p:cNvSpPr/>
          <p:nvPr/>
        </p:nvSpPr>
        <p:spPr>
          <a:xfrm>
            <a:off x="6081436" y="5763187"/>
            <a:ext cx="1331792" cy="8736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Hours Worked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EA89FDF-E7B9-F647-9B3C-ABD4CB25EF8A}"/>
              </a:ext>
            </a:extLst>
          </p:cNvPr>
          <p:cNvSpPr/>
          <p:nvPr/>
        </p:nvSpPr>
        <p:spPr>
          <a:xfrm>
            <a:off x="7667013" y="5110569"/>
            <a:ext cx="1331793" cy="7997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Date Worked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79B6B8D8-F415-674D-AEC4-B9D1418CB7EA}"/>
              </a:ext>
            </a:extLst>
          </p:cNvPr>
          <p:cNvSpPr/>
          <p:nvPr/>
        </p:nvSpPr>
        <p:spPr>
          <a:xfrm>
            <a:off x="5926191" y="3584305"/>
            <a:ext cx="1609771" cy="688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 ID (FK)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D82C224-2274-F648-B918-B0E02DF40821}"/>
              </a:ext>
            </a:extLst>
          </p:cNvPr>
          <p:cNvCxnSpPr>
            <a:stCxn id="167" idx="4"/>
            <a:endCxn id="164" idx="0"/>
          </p:cNvCxnSpPr>
          <p:nvPr/>
        </p:nvCxnSpPr>
        <p:spPr>
          <a:xfrm>
            <a:off x="6731077" y="4273074"/>
            <a:ext cx="10163" cy="395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EEEC2858-BD5F-8B42-84F3-CD129BA32B51}"/>
              </a:ext>
            </a:extLst>
          </p:cNvPr>
          <p:cNvCxnSpPr>
            <a:stCxn id="166" idx="1"/>
            <a:endCxn id="164" idx="3"/>
          </p:cNvCxnSpPr>
          <p:nvPr/>
        </p:nvCxnSpPr>
        <p:spPr>
          <a:xfrm flipH="1" flipV="1">
            <a:off x="7353544" y="5077866"/>
            <a:ext cx="508506" cy="149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D0DC0065-5355-EA4A-BE5C-C7D2A0B013C4}"/>
              </a:ext>
            </a:extLst>
          </p:cNvPr>
          <p:cNvCxnSpPr>
            <a:stCxn id="164" idx="2"/>
            <a:endCxn id="165" idx="0"/>
          </p:cNvCxnSpPr>
          <p:nvPr/>
        </p:nvCxnSpPr>
        <p:spPr>
          <a:xfrm>
            <a:off x="6741240" y="5487565"/>
            <a:ext cx="6092" cy="275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0081321-F9FF-1142-9D17-0171566FF71C}"/>
              </a:ext>
            </a:extLst>
          </p:cNvPr>
          <p:cNvCxnSpPr>
            <a:cxnSpLocks/>
            <a:endCxn id="164" idx="1"/>
          </p:cNvCxnSpPr>
          <p:nvPr/>
        </p:nvCxnSpPr>
        <p:spPr>
          <a:xfrm>
            <a:off x="3104467" y="5065990"/>
            <a:ext cx="3024469" cy="1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8632487-C39D-8C40-A950-F33EEF46FCE2}"/>
              </a:ext>
            </a:extLst>
          </p:cNvPr>
          <p:cNvSpPr/>
          <p:nvPr/>
        </p:nvSpPr>
        <p:spPr>
          <a:xfrm rot="2698812">
            <a:off x="4586727" y="4700847"/>
            <a:ext cx="775534" cy="805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B63364E-4A34-A942-8B9E-55F561DD7864}"/>
              </a:ext>
            </a:extLst>
          </p:cNvPr>
          <p:cNvSpPr txBox="1"/>
          <p:nvPr/>
        </p:nvSpPr>
        <p:spPr>
          <a:xfrm>
            <a:off x="2056880" y="3609332"/>
            <a:ext cx="10000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Prepared By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2BD717E-D27A-6F4A-8FAC-347D34625C16}"/>
              </a:ext>
            </a:extLst>
          </p:cNvPr>
          <p:cNvSpPr txBox="1"/>
          <p:nvPr/>
        </p:nvSpPr>
        <p:spPr>
          <a:xfrm>
            <a:off x="9096500" y="2593093"/>
            <a:ext cx="1103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Priced </a:t>
            </a:r>
          </a:p>
          <a:p>
            <a:r>
              <a:rPr lang="en-US" dirty="0"/>
              <a:t>by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9FC5FF5-0093-D748-84E0-7EFA2C0C242B}"/>
              </a:ext>
            </a:extLst>
          </p:cNvPr>
          <p:cNvSpPr txBox="1"/>
          <p:nvPr/>
        </p:nvSpPr>
        <p:spPr>
          <a:xfrm>
            <a:off x="4536893" y="4825034"/>
            <a:ext cx="1290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Worked</a:t>
            </a:r>
          </a:p>
          <a:p>
            <a:r>
              <a:rPr lang="en-US" dirty="0"/>
              <a:t> For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A4BE5CA-9912-3647-A858-69FEB7A3EA4C}"/>
              </a:ext>
            </a:extLst>
          </p:cNvPr>
          <p:cNvSpPr txBox="1"/>
          <p:nvPr/>
        </p:nvSpPr>
        <p:spPr>
          <a:xfrm>
            <a:off x="3082692" y="1234278"/>
            <a:ext cx="84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1….M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1A687B9-F71F-EB4C-BCA0-F2D0171B4AC8}"/>
              </a:ext>
            </a:extLst>
          </p:cNvPr>
          <p:cNvSpPr txBox="1"/>
          <p:nvPr/>
        </p:nvSpPr>
        <p:spPr>
          <a:xfrm>
            <a:off x="8222723" y="1493550"/>
            <a:ext cx="84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1….M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01A1B27-7EDF-724D-9EF7-FF24590ABC45}"/>
              </a:ext>
            </a:extLst>
          </p:cNvPr>
          <p:cNvSpPr txBox="1"/>
          <p:nvPr/>
        </p:nvSpPr>
        <p:spPr>
          <a:xfrm>
            <a:off x="9372646" y="1930959"/>
            <a:ext cx="84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1….M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255594D-DFD6-7B4F-B6A2-FA838E64E70E}"/>
              </a:ext>
            </a:extLst>
          </p:cNvPr>
          <p:cNvSpPr txBox="1"/>
          <p:nvPr/>
        </p:nvSpPr>
        <p:spPr>
          <a:xfrm>
            <a:off x="8812527" y="3484641"/>
            <a:ext cx="84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1….M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F162042F-8884-954D-8815-FBEDFA171926}"/>
              </a:ext>
            </a:extLst>
          </p:cNvPr>
          <p:cNvSpPr txBox="1"/>
          <p:nvPr/>
        </p:nvSpPr>
        <p:spPr>
          <a:xfrm>
            <a:off x="1815989" y="4337684"/>
            <a:ext cx="84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1….M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EF66EB0-39AA-D349-97F6-58E3B685AF4B}"/>
              </a:ext>
            </a:extLst>
          </p:cNvPr>
          <p:cNvSpPr txBox="1"/>
          <p:nvPr/>
        </p:nvSpPr>
        <p:spPr>
          <a:xfrm>
            <a:off x="1827876" y="2105121"/>
            <a:ext cx="84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1….M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DEA88A7-3CB4-7C47-BF35-1C464B7027A6}"/>
              </a:ext>
            </a:extLst>
          </p:cNvPr>
          <p:cNvSpPr txBox="1"/>
          <p:nvPr/>
        </p:nvSpPr>
        <p:spPr>
          <a:xfrm>
            <a:off x="3074774" y="4729569"/>
            <a:ext cx="84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1….M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34C8378-00FD-1648-9718-742A56A92772}"/>
              </a:ext>
            </a:extLst>
          </p:cNvPr>
          <p:cNvSpPr txBox="1"/>
          <p:nvPr/>
        </p:nvSpPr>
        <p:spPr>
          <a:xfrm>
            <a:off x="5471605" y="4763210"/>
            <a:ext cx="84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1….M</a:t>
            </a:r>
          </a:p>
        </p:txBody>
      </p:sp>
    </p:spTree>
    <p:extLst>
      <p:ext uri="{BB962C8B-B14F-4D97-AF65-F5344CB8AC3E}">
        <p14:creationId xmlns:p14="http://schemas.microsoft.com/office/powerpoint/2010/main" val="66308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8589FE8-DAB7-CC4A-A637-8B668A75F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0"/>
            <a:ext cx="10526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06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95</Words>
  <Application>Microsoft Macintosh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Gowtham Amburi</dc:creator>
  <cp:lastModifiedBy>Sai Gowtham Amburi</cp:lastModifiedBy>
  <cp:revision>3</cp:revision>
  <dcterms:created xsi:type="dcterms:W3CDTF">2021-10-17T14:51:37Z</dcterms:created>
  <dcterms:modified xsi:type="dcterms:W3CDTF">2021-10-17T18:02:19Z</dcterms:modified>
</cp:coreProperties>
</file>