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8"/>
  </p:notes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0"/>
          <a:sy n="0" d="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48582"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48584"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5"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1048587"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8"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9/5/2024</a:t>
            </a:fld>
            <a:endParaRPr lang="en-US" dirty="0"/>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a:t>Click to edit Master title style</a:t>
            </a:r>
            <a:endParaRPr lang="en-US" dirty="0"/>
          </a:p>
        </p:txBody>
      </p:sp>
      <p:sp>
        <p:nvSpPr>
          <p:cNvPr id="104865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Date Placeholder 3"/>
          <p:cNvSpPr>
            <a:spLocks noGrp="1"/>
          </p:cNvSpPr>
          <p:nvPr>
            <p:ph type="dt" sz="half" idx="10"/>
          </p:nvPr>
        </p:nvSpPr>
        <p:spPr/>
        <p:txBody>
          <a:bodyPr/>
          <a:lstStyle/>
          <a:p>
            <a:fld id="{D11A6AA8-A04B-4104-9AE2-BD48D340E27F}" type="datetimeFigureOut">
              <a:rPr lang="en-US" dirty="0"/>
              <a:t>9/5/2024</a:t>
            </a:fld>
            <a:endParaRPr lang="en-US" dirty="0"/>
          </a:p>
        </p:txBody>
      </p:sp>
      <p:sp>
        <p:nvSpPr>
          <p:cNvPr id="1048652" name="Footer Placeholder 4"/>
          <p:cNvSpPr>
            <a:spLocks noGrp="1"/>
          </p:cNvSpPr>
          <p:nvPr>
            <p:ph type="ftr" sz="quarter" idx="11"/>
          </p:nvPr>
        </p:nvSpPr>
        <p:spPr/>
        <p:txBody>
          <a:bodyPr/>
          <a:lstStyle/>
          <a:p>
            <a:endParaRPr lang="en-US" dirty="0"/>
          </a:p>
        </p:txBody>
      </p:sp>
      <p:sp>
        <p:nvSpPr>
          <p:cNvPr id="1048653"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36"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1048637"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8" name="Date Placeholder 3"/>
          <p:cNvSpPr>
            <a:spLocks noGrp="1"/>
          </p:cNvSpPr>
          <p:nvPr>
            <p:ph type="dt" sz="half" idx="10"/>
          </p:nvPr>
        </p:nvSpPr>
        <p:spPr/>
        <p:txBody>
          <a:bodyPr/>
          <a:lstStyle/>
          <a:p>
            <a:fld id="{B4E0BF79-FAC6-4A96-8DE1-F7B82E2E1652}" type="datetimeFigureOut">
              <a:rPr lang="en-US" dirty="0"/>
              <a:t>9/5/2024</a:t>
            </a:fld>
            <a:endParaRPr lang="en-US" dirty="0"/>
          </a:p>
        </p:txBody>
      </p:sp>
      <p:sp>
        <p:nvSpPr>
          <p:cNvPr id="1048639" name="Footer Placeholder 4"/>
          <p:cNvSpPr>
            <a:spLocks noGrp="1"/>
          </p:cNvSpPr>
          <p:nvPr>
            <p:ph type="ftr" sz="quarter" idx="11"/>
          </p:nvPr>
        </p:nvSpPr>
        <p:spPr/>
        <p:txBody>
          <a:bodyPr/>
          <a:lstStyle/>
          <a:p>
            <a:endParaRPr lang="en-US" dirty="0"/>
          </a:p>
        </p:txBody>
      </p:sp>
      <p:sp>
        <p:nvSpPr>
          <p:cNvPr id="1048640"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a:t>Click to edit Master title style</a:t>
            </a:r>
            <a:endParaRPr lang="en-US" dirty="0"/>
          </a:p>
        </p:txBody>
      </p:sp>
      <p:sp>
        <p:nvSpPr>
          <p:cNvPr id="104859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5" name="Date Placeholder 6"/>
          <p:cNvSpPr>
            <a:spLocks noGrp="1"/>
          </p:cNvSpPr>
          <p:nvPr>
            <p:ph type="dt" sz="half" idx="10"/>
          </p:nvPr>
        </p:nvSpPr>
        <p:spPr/>
        <p:txBody>
          <a:bodyPr/>
          <a:lstStyle/>
          <a:p>
            <a:fld id="{82FF5DD9-2C52-442D-92E2-8072C0C3D7CD}" type="datetimeFigureOut">
              <a:rPr lang="en-US" dirty="0"/>
              <a:t>9/5/2024</a:t>
            </a:fld>
            <a:endParaRPr lang="en-US" dirty="0"/>
          </a:p>
        </p:txBody>
      </p:sp>
      <p:sp>
        <p:nvSpPr>
          <p:cNvPr id="1048596" name="Footer Placeholder 7"/>
          <p:cNvSpPr>
            <a:spLocks noGrp="1"/>
          </p:cNvSpPr>
          <p:nvPr>
            <p:ph type="ftr" sz="quarter" idx="11"/>
          </p:nvPr>
        </p:nvSpPr>
        <p:spPr/>
        <p:txBody>
          <a:bodyPr/>
          <a:lstStyle/>
          <a:p>
            <a:endParaRPr lang="en-US" dirty="0"/>
          </a:p>
        </p:txBody>
      </p:sp>
      <p:sp>
        <p:nvSpPr>
          <p:cNvPr id="1048597"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1048654"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48656"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48657"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5"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58"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1048659"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9/5/2024</a:t>
            </a:fld>
            <a:endParaRPr lang="en-US" dirty="0"/>
          </a:p>
        </p:txBody>
      </p:sp>
      <p:sp>
        <p:nvSpPr>
          <p:cNvPr id="1048661" name="Footer Placeholder 4"/>
          <p:cNvSpPr>
            <a:spLocks noGrp="1"/>
          </p:cNvSpPr>
          <p:nvPr>
            <p:ph type="ftr" sz="quarter" idx="11"/>
          </p:nvPr>
        </p:nvSpPr>
        <p:spPr>
          <a:xfrm>
            <a:off x="1453553" y="5211060"/>
            <a:ext cx="5907024" cy="228600"/>
          </a:xfrm>
        </p:spPr>
        <p:txBody>
          <a:bodyPr/>
          <a:lstStyle>
            <a:lvl1pPr algn="l"/>
          </a:lstStyle>
          <a:p>
            <a:endParaRPr lang="en-US" dirty="0"/>
          </a:p>
        </p:txBody>
      </p:sp>
      <p:sp>
        <p:nvSpPr>
          <p:cNvPr id="1048662"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3" name="Title 7"/>
          <p:cNvSpPr>
            <a:spLocks noGrp="1"/>
          </p:cNvSpPr>
          <p:nvPr>
            <p:ph type="title"/>
          </p:nvPr>
        </p:nvSpPr>
        <p:spPr/>
        <p:txBody>
          <a:bodyPr/>
          <a:lstStyle/>
          <a:p>
            <a:r>
              <a:rPr lang="en-US"/>
              <a:t>Click to edit Master title style</a:t>
            </a:r>
            <a:endParaRPr lang="en-US" dirty="0"/>
          </a:p>
        </p:txBody>
      </p:sp>
      <p:sp>
        <p:nvSpPr>
          <p:cNvPr id="1048664"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5"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4"/>
          <p:cNvSpPr>
            <a:spLocks noGrp="1"/>
          </p:cNvSpPr>
          <p:nvPr>
            <p:ph type="dt" sz="half" idx="10"/>
          </p:nvPr>
        </p:nvSpPr>
        <p:spPr/>
        <p:txBody>
          <a:bodyPr/>
          <a:lstStyle/>
          <a:p>
            <a:fld id="{DBD3D6FB-79CC-4683-A046-BBE785BA1BED}" type="datetimeFigureOut">
              <a:rPr lang="en-US" dirty="0"/>
              <a:t>9/5/2024</a:t>
            </a:fld>
            <a:endParaRPr lang="en-US" dirty="0"/>
          </a:p>
        </p:txBody>
      </p:sp>
      <p:sp>
        <p:nvSpPr>
          <p:cNvPr id="1048667" name="Footer Placeholder 5"/>
          <p:cNvSpPr>
            <a:spLocks noGrp="1"/>
          </p:cNvSpPr>
          <p:nvPr>
            <p:ph type="ftr" sz="quarter" idx="11"/>
          </p:nvPr>
        </p:nvSpPr>
        <p:spPr/>
        <p:txBody>
          <a:bodyPr/>
          <a:lstStyle/>
          <a:p>
            <a:endParaRPr lang="en-US" dirty="0"/>
          </a:p>
        </p:txBody>
      </p:sp>
      <p:sp>
        <p:nvSpPr>
          <p:cNvPr id="1048668"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endParaRPr lang="en-US" dirty="0"/>
          </a:p>
        </p:txBody>
      </p:sp>
      <p:sp>
        <p:nvSpPr>
          <p:cNvPr id="1048670"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1"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6"/>
          <p:cNvSpPr>
            <a:spLocks noGrp="1"/>
          </p:cNvSpPr>
          <p:nvPr>
            <p:ph type="dt" sz="half" idx="10"/>
          </p:nvPr>
        </p:nvSpPr>
        <p:spPr/>
        <p:txBody>
          <a:bodyPr/>
          <a:lstStyle/>
          <a:p>
            <a:fld id="{9512B3E8-48F1-4B23-8498-D8A04A81EC9C}" type="datetimeFigureOut">
              <a:rPr lang="en-US" dirty="0"/>
              <a:t>9/5/2024</a:t>
            </a:fld>
            <a:endParaRPr lang="en-US" dirty="0"/>
          </a:p>
        </p:txBody>
      </p:sp>
      <p:sp>
        <p:nvSpPr>
          <p:cNvPr id="1048675" name="Footer Placeholder 7"/>
          <p:cNvSpPr>
            <a:spLocks noGrp="1"/>
          </p:cNvSpPr>
          <p:nvPr>
            <p:ph type="ftr" sz="quarter" idx="11"/>
          </p:nvPr>
        </p:nvSpPr>
        <p:spPr/>
        <p:txBody>
          <a:bodyPr/>
          <a:lstStyle/>
          <a:p>
            <a:endParaRPr lang="en-US" dirty="0"/>
          </a:p>
        </p:txBody>
      </p:sp>
      <p:sp>
        <p:nvSpPr>
          <p:cNvPr id="1048676"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US" dirty="0"/>
          </a:p>
        </p:txBody>
      </p:sp>
      <p:sp>
        <p:nvSpPr>
          <p:cNvPr id="1048633" name="Date Placeholder 2"/>
          <p:cNvSpPr>
            <a:spLocks noGrp="1"/>
          </p:cNvSpPr>
          <p:nvPr>
            <p:ph type="dt" sz="half" idx="10"/>
          </p:nvPr>
        </p:nvSpPr>
        <p:spPr/>
        <p:txBody>
          <a:bodyPr/>
          <a:lstStyle/>
          <a:p>
            <a:fld id="{10B90D90-AA62-404D-A741-635B4370F9CB}" type="datetimeFigureOut">
              <a:rPr lang="en-US" dirty="0"/>
              <a:t>9/5/2024</a:t>
            </a:fld>
            <a:endParaRPr lang="en-US" dirty="0"/>
          </a:p>
        </p:txBody>
      </p:sp>
      <p:sp>
        <p:nvSpPr>
          <p:cNvPr id="1048634" name="Footer Placeholder 3"/>
          <p:cNvSpPr>
            <a:spLocks noGrp="1"/>
          </p:cNvSpPr>
          <p:nvPr>
            <p:ph type="ftr" sz="quarter" idx="11"/>
          </p:nvPr>
        </p:nvSpPr>
        <p:spPr/>
        <p:txBody>
          <a:bodyPr/>
          <a:lstStyle/>
          <a:p>
            <a:endParaRPr lang="en-US" dirty="0"/>
          </a:p>
        </p:txBody>
      </p:sp>
      <p:sp>
        <p:nvSpPr>
          <p:cNvPr id="104863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2" name="Date Placeholder 1"/>
          <p:cNvSpPr>
            <a:spLocks noGrp="1"/>
          </p:cNvSpPr>
          <p:nvPr>
            <p:ph type="dt" sz="half" idx="10"/>
          </p:nvPr>
        </p:nvSpPr>
        <p:spPr/>
        <p:txBody>
          <a:bodyPr/>
          <a:lstStyle/>
          <a:p>
            <a:fld id="{A57002E4-6836-46D1-9DBB-3C27C0DD3A89}" type="datetimeFigureOut">
              <a:rPr lang="en-US" dirty="0"/>
              <a:t>9/5/2024</a:t>
            </a:fld>
            <a:endParaRPr lang="en-US" dirty="0"/>
          </a:p>
        </p:txBody>
      </p:sp>
      <p:sp>
        <p:nvSpPr>
          <p:cNvPr id="1048623" name="Footer Placeholder 2"/>
          <p:cNvSpPr>
            <a:spLocks noGrp="1"/>
          </p:cNvSpPr>
          <p:nvPr>
            <p:ph type="ftr" sz="quarter" idx="11"/>
          </p:nvPr>
        </p:nvSpPr>
        <p:spPr/>
        <p:txBody>
          <a:bodyPr/>
          <a:lstStyle/>
          <a:p>
            <a:endParaRPr lang="en-US" dirty="0"/>
          </a:p>
        </p:txBody>
      </p:sp>
      <p:sp>
        <p:nvSpPr>
          <p:cNvPr id="104862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77"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8"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9"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1048680"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82" name="Date Placeholder 7"/>
          <p:cNvSpPr>
            <a:spLocks noGrp="1"/>
          </p:cNvSpPr>
          <p:nvPr>
            <p:ph type="dt" sz="half" idx="10"/>
          </p:nvPr>
        </p:nvSpPr>
        <p:spPr/>
        <p:txBody>
          <a:bodyPr/>
          <a:lstStyle/>
          <a:p>
            <a:fld id="{1CF131DD-A141-4471-BCF9-C6073EDD7E20}" type="datetimeFigureOut">
              <a:rPr lang="en-US" dirty="0"/>
              <a:t>9/5/2024</a:t>
            </a:fld>
            <a:endParaRPr lang="en-US" dirty="0"/>
          </a:p>
        </p:txBody>
      </p:sp>
      <p:sp>
        <p:nvSpPr>
          <p:cNvPr id="1048683" name="Footer Placeholder 8"/>
          <p:cNvSpPr>
            <a:spLocks noGrp="1"/>
          </p:cNvSpPr>
          <p:nvPr>
            <p:ph type="ftr" sz="quarter" idx="11"/>
          </p:nvPr>
        </p:nvSpPr>
        <p:spPr/>
        <p:txBody>
          <a:bodyPr/>
          <a:lstStyle>
            <a:lvl1pPr algn="r"/>
          </a:lstStyle>
          <a:p>
            <a:endParaRPr lang="en-US" dirty="0"/>
          </a:p>
        </p:txBody>
      </p:sp>
      <p:sp>
        <p:nvSpPr>
          <p:cNvPr id="1048684"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48685"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1"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104864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4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9/5/2024</a:t>
            </a:fld>
            <a:endParaRPr lang="en-US" dirty="0"/>
          </a:p>
        </p:txBody>
      </p:sp>
      <p:sp>
        <p:nvSpPr>
          <p:cNvPr id="104864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104864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48648"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9/5/2024</a:t>
            </a:fld>
            <a:endParaRPr lang="en-US" dirty="0"/>
          </a:p>
        </p:txBody>
      </p:sp>
      <p:sp>
        <p:nvSpPr>
          <p:cNvPr id="1048580"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1048581"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ctrTitle"/>
          </p:nvPr>
        </p:nvSpPr>
        <p:spPr>
          <a:xfrm>
            <a:off x="2631281" y="2122218"/>
            <a:ext cx="6512719" cy="1337737"/>
          </a:xfrm>
        </p:spPr>
        <p:txBody>
          <a:bodyPr/>
          <a:lstStyle/>
          <a:p>
            <a:r>
              <a:rPr lang="en-US" sz="4000" b="1" dirty="0"/>
              <a:t>Employee data analysis using excel </a:t>
            </a:r>
          </a:p>
        </p:txBody>
      </p:sp>
      <p:sp>
        <p:nvSpPr>
          <p:cNvPr id="1048592" name="Subtitle 2"/>
          <p:cNvSpPr>
            <a:spLocks noGrp="1"/>
          </p:cNvSpPr>
          <p:nvPr>
            <p:ph type="subTitle" idx="1"/>
          </p:nvPr>
        </p:nvSpPr>
        <p:spPr>
          <a:xfrm>
            <a:off x="2631281" y="3429000"/>
            <a:ext cx="6917533" cy="1893094"/>
          </a:xfrm>
        </p:spPr>
        <p:txBody>
          <a:bodyPr>
            <a:normAutofit/>
          </a:bodyPr>
          <a:lstStyle/>
          <a:p>
            <a:r>
              <a:rPr lang="en-US" sz="2000" b="1" dirty="0"/>
              <a:t>Name: </a:t>
            </a:r>
            <a:r>
              <a:rPr lang="en-US" altLang="en-IN" sz="2000" b="1" dirty="0"/>
              <a:t>GOWTHAM D </a:t>
            </a:r>
            <a:endParaRPr lang="en-US" sz="2000" b="1" dirty="0"/>
          </a:p>
          <a:p>
            <a:r>
              <a:rPr lang="en-US" sz="2000" b="1" dirty="0"/>
              <a:t>Register </a:t>
            </a:r>
            <a:r>
              <a:rPr lang="en-US" sz="2000" b="1" dirty="0" err="1"/>
              <a:t>No:User</a:t>
            </a:r>
            <a:r>
              <a:rPr lang="en-US" sz="2000" b="1" dirty="0"/>
              <a:t> id – </a:t>
            </a:r>
            <a:r>
              <a:rPr lang="en-US" altLang="en-IN" sz="2000" b="1" dirty="0"/>
              <a:t>asunm1711312219412</a:t>
            </a:r>
            <a:endParaRPr lang="zh-CN" altLang="en-US" dirty="0"/>
          </a:p>
          <a:p>
            <a:endParaRPr lang="zh-CN" altLang="en-US" dirty="0"/>
          </a:p>
          <a:p>
            <a:r>
              <a:rPr lang="en-US" sz="2000" b="1" dirty="0"/>
              <a:t>Department: III </a:t>
            </a:r>
            <a:r>
              <a:rPr lang="en-US" sz="2000" b="1" dirty="0" err="1"/>
              <a:t>B.com</a:t>
            </a:r>
            <a:r>
              <a:rPr lang="en-US" sz="2000" b="1" dirty="0"/>
              <a:t> (General)</a:t>
            </a:r>
          </a:p>
          <a:p>
            <a:r>
              <a:rPr lang="en-US" sz="2000" b="1" dirty="0"/>
              <a:t>College :</a:t>
            </a:r>
            <a:r>
              <a:rPr lang="en-US" altLang="en-IN" sz="2000" b="1" dirty="0"/>
              <a:t> S.A college of arts and science , poonamallee</a:t>
            </a:r>
            <a:endParaRPr lang="en-US" sz="2000" b="1" dirty="0"/>
          </a:p>
          <a:p>
            <a:endParaRPr 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2924688" y="245401"/>
            <a:ext cx="7672388" cy="1357656"/>
          </a:xfrm>
        </p:spPr>
        <p:txBody>
          <a:bodyPr/>
          <a:lstStyle/>
          <a:p>
            <a:r>
              <a:rPr lang="en-US" b="1" dirty="0"/>
              <a:t>Dataset Description </a:t>
            </a:r>
          </a:p>
        </p:txBody>
      </p:sp>
      <p:sp>
        <p:nvSpPr>
          <p:cNvPr id="1048615" name="Content Placeholder 2"/>
          <p:cNvSpPr>
            <a:spLocks noGrp="1"/>
          </p:cNvSpPr>
          <p:nvPr>
            <p:ph idx="1"/>
          </p:nvPr>
        </p:nvSpPr>
        <p:spPr>
          <a:xfrm>
            <a:off x="448235" y="1603057"/>
            <a:ext cx="6972549" cy="5254943"/>
          </a:xfrm>
        </p:spPr>
        <p:txBody>
          <a:bodyPr>
            <a:normAutofit lnSpcReduction="10000"/>
          </a:bodyPr>
          <a:lstStyle/>
          <a:p>
            <a:pPr marL="342900" indent="-342900">
              <a:buAutoNum type="arabicPeriod"/>
            </a:pPr>
            <a:r>
              <a:rPr lang="en-US" b="1" dirty="0"/>
              <a:t>Dataset Name: Employee Data
2. Description: This dataset contains comprehensive information about employees within the organization, including demographic details, employment history, and departmental assignments. It is designed to support analysis related to workforce size, trends, and other key metrics.</a:t>
            </a:r>
          </a:p>
          <a:p>
            <a:pPr marL="0" indent="0">
              <a:buNone/>
            </a:pPr>
            <a:r>
              <a:rPr lang="en-US" b="1" dirty="0"/>
              <a:t>3. Data Fields:</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pic>
        <p:nvPicPr>
          <p:cNvPr id="2097159" name="Picture 4"/>
          <p:cNvPicPr>
            <a:picLocks noChangeAspect="1"/>
          </p:cNvPicPr>
          <p:nvPr/>
        </p:nvPicPr>
        <p:blipFill>
          <a:blip r:embed="rId2"/>
          <a:stretch>
            <a:fillRect/>
          </a:stretch>
        </p:blipFill>
        <p:spPr>
          <a:xfrm>
            <a:off x="7420784" y="1995963"/>
            <a:ext cx="4369987" cy="3909537"/>
          </a:xfrm>
          <a:prstGeom prst="rect">
            <a:avLst/>
          </a:prstGeom>
        </p:spPr>
      </p:pic>
      <p:pic>
        <p:nvPicPr>
          <p:cNvPr id="2" name="Picture 1">
            <a:extLst>
              <a:ext uri="{FF2B5EF4-FFF2-40B4-BE49-F238E27FC236}">
                <a16:creationId xmlns:a16="http://schemas.microsoft.com/office/drawing/2014/main" id="{A150B49B-9D58-E91F-2643-C89CD9EC7CA9}"/>
              </a:ext>
            </a:extLst>
          </p:cNvPr>
          <p:cNvPicPr>
            <a:picLocks noChangeAspect="1"/>
          </p:cNvPicPr>
          <p:nvPr/>
        </p:nvPicPr>
        <p:blipFill>
          <a:blip r:embed="rId3"/>
          <a:stretch>
            <a:fillRect/>
          </a:stretch>
        </p:blipFill>
        <p:spPr>
          <a:xfrm>
            <a:off x="7199981" y="1781412"/>
            <a:ext cx="4811594" cy="43386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2250282" y="392907"/>
            <a:ext cx="8958262" cy="1535906"/>
          </a:xfrm>
        </p:spPr>
        <p:txBody>
          <a:bodyPr/>
          <a:lstStyle/>
          <a:p>
            <a:r>
              <a:rPr lang="en-US" b="1" dirty="0"/>
              <a:t>Dataset Description </a:t>
            </a:r>
          </a:p>
        </p:txBody>
      </p:sp>
      <p:sp>
        <p:nvSpPr>
          <p:cNvPr id="1048617" name="Content Placeholder 2"/>
          <p:cNvSpPr>
            <a:spLocks noGrp="1"/>
          </p:cNvSpPr>
          <p:nvPr>
            <p:ph idx="1"/>
          </p:nvPr>
        </p:nvSpPr>
        <p:spPr>
          <a:xfrm>
            <a:off x="666750" y="1654968"/>
            <a:ext cx="10132219" cy="4810125"/>
          </a:xfrm>
        </p:spPr>
        <p:txBody>
          <a:bodyPr>
            <a:normAutofit/>
          </a:bodyPr>
          <a:lstStyle/>
          <a:p>
            <a:pPr marL="0" indent="0">
              <a:buNone/>
            </a:pPr>
            <a:r>
              <a:rPr lang="en-US" sz="7200" dirty="0"/>
              <a:t>4</a:t>
            </a:r>
            <a:r>
              <a:rPr lang="en-US" sz="7200" b="1" dirty="0"/>
              <a:t>. Data Source:
</a:t>
            </a:r>
          </a:p>
          <a:p>
            <a:pPr marL="0" indent="0">
              <a:buNone/>
            </a:pPr>
            <a:r>
              <a:rPr lang="en-US" sz="7200" b="1" dirty="0"/>
              <a:t>HR Management System: Primary source for employee information.
Payroll System: For salary and employment status data.
Time Tracking System: For work hours and attendance data.
5. Data Collection Frequency:
</a:t>
            </a:r>
            <a:r>
              <a:rPr lang="en-US" sz="7200" b="1" dirty="0" err="1"/>
              <a:t>Updates:Monthly</a:t>
            </a:r>
            <a:r>
              <a:rPr lang="en-US" sz="7200" b="1" dirty="0"/>
              <a:t> or quarterly updates to reflect changes in employee data.
6. Data Format: 
File Type: CSV, Excel, or database format.
Data Encoding: UTF-8.</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3071812" y="416720"/>
            <a:ext cx="6762750" cy="1357312"/>
          </a:xfrm>
        </p:spPr>
        <p:txBody>
          <a:bodyPr/>
          <a:lstStyle/>
          <a:p>
            <a:r>
              <a:rPr lang="en-US" b="1" dirty="0"/>
              <a:t>Modelling approach </a:t>
            </a:r>
          </a:p>
        </p:txBody>
      </p:sp>
      <p:sp>
        <p:nvSpPr>
          <p:cNvPr id="1048619" name="Content Placeholder 2"/>
          <p:cNvSpPr>
            <a:spLocks noGrp="1"/>
          </p:cNvSpPr>
          <p:nvPr>
            <p:ph idx="1"/>
          </p:nvPr>
        </p:nvSpPr>
        <p:spPr>
          <a:xfrm>
            <a:off x="392907" y="1643063"/>
            <a:ext cx="6762751" cy="4798217"/>
          </a:xfrm>
        </p:spPr>
        <p:txBody>
          <a:bodyPr/>
          <a:lstStyle/>
          <a:p>
            <a:pPr marL="0" indent="0">
              <a:buNone/>
            </a:pPr>
            <a:r>
              <a:rPr lang="en-US" b="1" dirty="0"/>
              <a:t>1. Predictive Analytics : Use regression models or machine learning algorithms to predict outcomes like employee turnover or performance. Techniques like logistic regression, decision trees, or random forests can be useful here.
2. Clustering : Group employees based on characteristics or behaviors. K-means clustering or hierarchical clustering can help identify patterns or segments within your data.
3. Descriptive Analytics : Use statistical methods to describe the current state of employee data. Measures like averages, standard deviations, and correlations can provide insights into employee satisfaction, performance,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b="1" dirty="0"/>
              <a:t>Modelling approach </a:t>
            </a:r>
          </a:p>
        </p:txBody>
      </p:sp>
      <p:sp>
        <p:nvSpPr>
          <p:cNvPr id="1048621" name="Content Placeholder 2"/>
          <p:cNvSpPr>
            <a:spLocks noGrp="1"/>
          </p:cNvSpPr>
          <p:nvPr>
            <p:ph idx="1"/>
          </p:nvPr>
        </p:nvSpPr>
        <p:spPr/>
        <p:txBody>
          <a:bodyPr/>
          <a:lstStyle/>
          <a:p>
            <a:pPr marL="0" indent="0">
              <a:buNone/>
            </a:pPr>
            <a:r>
              <a:rPr lang="en-US" b="1" dirty="0"/>
              <a:t>4. Survival Analysis : If you’re interested in understanding the time until an event occurs (e.g., employee attrition), survival analysis methods like Cox proportional hazards models could be useful.
5. Time Series Analysis : If you have data over time, you could use time series analysis to identify trends and patterns in employee metrics.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3"/>
          <p:cNvPicPr>
            <a:picLocks noChangeAspect="1"/>
          </p:cNvPicPr>
          <p:nvPr/>
        </p:nvPicPr>
        <p:blipFill>
          <a:blip r:embed="rId2"/>
          <a:stretch>
            <a:fillRect/>
          </a:stretch>
        </p:blipFill>
        <p:spPr>
          <a:xfrm>
            <a:off x="963850" y="719666"/>
            <a:ext cx="7096949" cy="5418667"/>
          </a:xfrm>
          <a:prstGeom prst="rect">
            <a:avLst/>
          </a:prstGeom>
        </p:spPr>
      </p:pic>
      <p:sp>
        <p:nvSpPr>
          <p:cNvPr id="1048625" name="TextBox 3"/>
          <p:cNvSpPr txBox="1"/>
          <p:nvPr/>
        </p:nvSpPr>
        <p:spPr>
          <a:xfrm>
            <a:off x="8417719" y="3857631"/>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1048626" name="TextBox 4"/>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
          <p:cNvPicPr>
            <a:picLocks noChangeAspect="1"/>
          </p:cNvPicPr>
          <p:nvPr/>
        </p:nvPicPr>
        <p:blipFill>
          <a:blip r:embed="rId2"/>
          <a:stretch>
            <a:fillRect/>
          </a:stretch>
        </p:blipFill>
        <p:spPr>
          <a:xfrm>
            <a:off x="496828" y="1017322"/>
            <a:ext cx="7864593" cy="5418667"/>
          </a:xfrm>
          <a:prstGeom prst="rect">
            <a:avLst/>
          </a:prstGeom>
        </p:spPr>
      </p:pic>
      <p:sp>
        <p:nvSpPr>
          <p:cNvPr id="1048627" name="TextBox 2"/>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1048628" name="TextBox 3"/>
          <p:cNvSpPr txBox="1"/>
          <p:nvPr/>
        </p:nvSpPr>
        <p:spPr>
          <a:xfrm>
            <a:off x="8767114" y="4343399"/>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1048629" name="TextBox 4"/>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3976688" y="412089"/>
            <a:ext cx="6298406" cy="1691031"/>
          </a:xfrm>
        </p:spPr>
        <p:txBody>
          <a:bodyPr/>
          <a:lstStyle/>
          <a:p>
            <a:r>
              <a:rPr lang="en-US" b="1" dirty="0"/>
              <a:t>Conclusion </a:t>
            </a:r>
          </a:p>
        </p:txBody>
      </p:sp>
      <p:sp>
        <p:nvSpPr>
          <p:cNvPr id="1048631" name="Content Placeholder 2"/>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a:xfrm>
            <a:off x="3274219" y="1273969"/>
            <a:ext cx="4798217" cy="1797843"/>
          </a:xfrm>
        </p:spPr>
        <p:txBody>
          <a:bodyPr>
            <a:noAutofit/>
          </a:bodyPr>
          <a:lstStyle/>
          <a:p>
            <a:r>
              <a:rPr lang="en-US" sz="6600" b="1" dirty="0"/>
              <a:t>Project Title</a:t>
            </a:r>
          </a:p>
        </p:txBody>
      </p:sp>
      <p:sp>
        <p:nvSpPr>
          <p:cNvPr id="1048599" name="Content Placeholder 2"/>
          <p:cNvSpPr>
            <a:spLocks noGrp="1"/>
          </p:cNvSpPr>
          <p:nvPr>
            <p:ph idx="1"/>
          </p:nvPr>
        </p:nvSpPr>
        <p:spPr>
          <a:xfrm>
            <a:off x="1506141" y="3202780"/>
            <a:ext cx="9179717" cy="2512219"/>
          </a:xfrm>
        </p:spPr>
        <p:txBody>
          <a:bodyPr>
            <a:normAutofit/>
          </a:bodyPr>
          <a:lstStyle/>
          <a:p>
            <a:r>
              <a:rPr lang="en-US" sz="4800" b="1" dirty="0"/>
              <a:t>Employee count of employees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4306830" y="535781"/>
            <a:ext cx="5408670" cy="1567339"/>
          </a:xfrm>
        </p:spPr>
        <p:txBody>
          <a:bodyPr>
            <a:normAutofit/>
          </a:bodyPr>
          <a:lstStyle/>
          <a:p>
            <a:r>
              <a:rPr lang="en-US" sz="6000" b="1" dirty="0"/>
              <a:t>Agenda</a:t>
            </a:r>
          </a:p>
        </p:txBody>
      </p:sp>
      <p:sp>
        <p:nvSpPr>
          <p:cNvPr id="1048601" name="Content Placeholder 2"/>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2097152" name="Picture 3"/>
          <p:cNvPicPr>
            <a:picLocks noChangeAspect="1"/>
          </p:cNvPicPr>
          <p:nvPr/>
        </p:nvPicPr>
        <p:blipFill>
          <a:blip r:embed="rId2"/>
          <a:stretch>
            <a:fillRect/>
          </a:stretch>
        </p:blipFill>
        <p:spPr>
          <a:xfrm>
            <a:off x="7474401" y="2572288"/>
            <a:ext cx="3347895" cy="3594746"/>
          </a:xfrm>
          <a:prstGeom prst="rect">
            <a:avLst/>
          </a:prstGeom>
        </p:spPr>
      </p:pic>
      <p:pic>
        <p:nvPicPr>
          <p:cNvPr id="3" name="Picture 2">
            <a:extLst>
              <a:ext uri="{FF2B5EF4-FFF2-40B4-BE49-F238E27FC236}">
                <a16:creationId xmlns:a16="http://schemas.microsoft.com/office/drawing/2014/main" id="{B37D039B-39F3-5AC0-7604-9776D0522208}"/>
              </a:ext>
            </a:extLst>
          </p:cNvPr>
          <p:cNvPicPr>
            <a:picLocks noChangeAspect="1"/>
          </p:cNvPicPr>
          <p:nvPr/>
        </p:nvPicPr>
        <p:blipFill>
          <a:blip r:embed="rId3"/>
          <a:stretch>
            <a:fillRect/>
          </a:stretch>
        </p:blipFill>
        <p:spPr>
          <a:xfrm>
            <a:off x="7011165" y="2320117"/>
            <a:ext cx="4286543" cy="40774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a:xfrm>
            <a:off x="2440781" y="822960"/>
            <a:ext cx="9422606" cy="1388746"/>
          </a:xfrm>
        </p:spPr>
        <p:txBody>
          <a:bodyPr>
            <a:normAutofit/>
          </a:bodyPr>
          <a:lstStyle/>
          <a:p>
            <a:r>
              <a:rPr lang="en-US" sz="5400" b="1" dirty="0"/>
              <a:t>Problem Statement </a:t>
            </a:r>
          </a:p>
        </p:txBody>
      </p:sp>
      <p:sp>
        <p:nvSpPr>
          <p:cNvPr id="1048603" name="Content Placeholder 2"/>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2097153" name="Picture 4"/>
          <p:cNvPicPr>
            <a:picLocks noChangeAspect="1"/>
          </p:cNvPicPr>
          <p:nvPr/>
        </p:nvPicPr>
        <p:blipFill>
          <a:blip r:embed="rId2"/>
          <a:stretch>
            <a:fillRect/>
          </a:stretch>
        </p:blipFill>
        <p:spPr>
          <a:xfrm>
            <a:off x="8239125" y="2553229"/>
            <a:ext cx="3338512" cy="36246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a:xfrm>
            <a:off x="2774155" y="273501"/>
            <a:ext cx="8029575" cy="1460526"/>
          </a:xfrm>
        </p:spPr>
        <p:txBody>
          <a:bodyPr/>
          <a:lstStyle/>
          <a:p>
            <a:r>
              <a:rPr lang="en-US" b="1" dirty="0"/>
              <a:t>Project Overview </a:t>
            </a:r>
          </a:p>
        </p:txBody>
      </p:sp>
      <p:sp>
        <p:nvSpPr>
          <p:cNvPr id="1048605" name="Content Placeholder 2"/>
          <p:cNvSpPr>
            <a:spLocks noGrp="1"/>
          </p:cNvSpPr>
          <p:nvPr>
            <p:ph idx="1"/>
          </p:nvPr>
        </p:nvSpPr>
        <p:spPr>
          <a:xfrm>
            <a:off x="704847" y="1876902"/>
            <a:ext cx="6084095" cy="4850472"/>
          </a:xfrm>
        </p:spPr>
        <p:txBody>
          <a:bodyPr>
            <a:normAutofit/>
          </a:bodyPr>
          <a:lstStyle/>
          <a:p>
            <a:pPr marL="0" indent="0">
              <a:buNone/>
            </a:pPr>
            <a:r>
              <a:rPr lang="en-US" sz="2000" b="1"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pic>
        <p:nvPicPr>
          <p:cNvPr id="2097154" name="Picture 5"/>
          <p:cNvPicPr>
            <a:picLocks noChangeAspect="1"/>
          </p:cNvPicPr>
          <p:nvPr/>
        </p:nvPicPr>
        <p:blipFill>
          <a:blip r:embed="rId2"/>
          <a:stretch>
            <a:fillRect/>
          </a:stretch>
        </p:blipFill>
        <p:spPr>
          <a:xfrm>
            <a:off x="7989093" y="2115028"/>
            <a:ext cx="3640935" cy="3971406"/>
          </a:xfrm>
          <a:prstGeom prst="rect">
            <a:avLst/>
          </a:prstGeom>
        </p:spPr>
      </p:pic>
      <p:pic>
        <p:nvPicPr>
          <p:cNvPr id="2" name="Picture 1">
            <a:extLst>
              <a:ext uri="{FF2B5EF4-FFF2-40B4-BE49-F238E27FC236}">
                <a16:creationId xmlns:a16="http://schemas.microsoft.com/office/drawing/2014/main" id="{9EF04704-EA70-E11A-87CE-D11AF7521485}"/>
              </a:ext>
            </a:extLst>
          </p:cNvPr>
          <p:cNvPicPr>
            <a:picLocks noChangeAspect="1"/>
          </p:cNvPicPr>
          <p:nvPr/>
        </p:nvPicPr>
        <p:blipFill>
          <a:blip r:embed="rId3"/>
          <a:stretch>
            <a:fillRect/>
          </a:stretch>
        </p:blipFill>
        <p:spPr>
          <a:xfrm>
            <a:off x="6838222" y="2115028"/>
            <a:ext cx="4791806" cy="39714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131218" y="642593"/>
            <a:ext cx="7072313" cy="1226687"/>
          </a:xfrm>
        </p:spPr>
        <p:txBody>
          <a:bodyPr/>
          <a:lstStyle/>
          <a:p>
            <a:r>
              <a:rPr lang="en-US" b="1" dirty="0"/>
              <a:t>Who are the End users</a:t>
            </a:r>
            <a:r>
              <a:rPr lang="en-US" dirty="0"/>
              <a:t> </a:t>
            </a:r>
          </a:p>
        </p:txBody>
      </p:sp>
      <p:sp>
        <p:nvSpPr>
          <p:cNvPr id="1048607" name="Content Placeholder 2"/>
          <p:cNvSpPr>
            <a:spLocks noGrp="1"/>
          </p:cNvSpPr>
          <p:nvPr>
            <p:ph idx="1"/>
          </p:nvPr>
        </p:nvSpPr>
        <p:spPr>
          <a:xfrm>
            <a:off x="488158" y="1869280"/>
            <a:ext cx="6524624" cy="4393407"/>
          </a:xfrm>
        </p:spPr>
        <p:txBody>
          <a:bodyPr>
            <a:noAutofit/>
          </a:bodyPr>
          <a:lstStyle/>
          <a:p>
            <a:r>
              <a:rPr lang="en-US" sz="2400" b="1" dirty="0"/>
              <a:t>1. HR Department: Responsible for managing employee records, staffing needs, and organizational structure.
2. Department Heads/Managers:  Need insights into employee distribution within their specific departments to manage resources effectively.
3. Senior Management/Executives: Use the analysis to make strategic decisions about staffing, expansion, and resource allocation.
</a:t>
            </a:r>
          </a:p>
        </p:txBody>
      </p:sp>
      <p:pic>
        <p:nvPicPr>
          <p:cNvPr id="2097155" name="Picture 4"/>
          <p:cNvPicPr>
            <a:picLocks noChangeAspect="1"/>
          </p:cNvPicPr>
          <p:nvPr/>
        </p:nvPicPr>
        <p:blipFill>
          <a:blip r:embed="rId2"/>
          <a:stretch>
            <a:fillRect/>
          </a:stretch>
        </p:blipFill>
        <p:spPr>
          <a:xfrm>
            <a:off x="7393782" y="1967419"/>
            <a:ext cx="4393422" cy="39499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1964530" y="642594"/>
            <a:ext cx="9160669" cy="1441000"/>
          </a:xfrm>
        </p:spPr>
        <p:txBody>
          <a:bodyPr/>
          <a:lstStyle/>
          <a:p>
            <a:r>
              <a:rPr lang="en-US" dirty="0"/>
              <a:t> </a:t>
            </a:r>
            <a:r>
              <a:rPr lang="en-US" b="1" dirty="0"/>
              <a:t>Who are the end users </a:t>
            </a:r>
          </a:p>
        </p:txBody>
      </p:sp>
      <p:sp>
        <p:nvSpPr>
          <p:cNvPr id="1048609" name="Content Placeholder 2"/>
          <p:cNvSpPr>
            <a:spLocks noGrp="1"/>
          </p:cNvSpPr>
          <p:nvPr>
            <p:ph idx="1"/>
          </p:nvPr>
        </p:nvSpPr>
        <p:spPr>
          <a:xfrm>
            <a:off x="364332" y="2180882"/>
            <a:ext cx="6541293" cy="4415181"/>
          </a:xfrm>
        </p:spPr>
        <p:txBody>
          <a:bodyPr>
            <a:normAutofit/>
          </a:bodyPr>
          <a:lstStyle/>
          <a:p>
            <a:r>
              <a:rPr lang="en-US" sz="2400" b="1" dirty="0"/>
              <a:t>4. Finance Department: Requires data on employee headcount for budgeting, payroll, and financial planning.
5. Recruitment Team: Uses employee count data to identify hiring needs and plan recruitment strategies.</a:t>
            </a:r>
          </a:p>
          <a:p>
            <a:r>
              <a:rPr lang="en-US" sz="2400" b="1" dirty="0"/>
              <a:t>6. IT Administrators: They could use the data to manage and maintain employee-related systems and software.</a:t>
            </a:r>
          </a:p>
        </p:txBody>
      </p:sp>
      <p:pic>
        <p:nvPicPr>
          <p:cNvPr id="2097156" name="Picture 4"/>
          <p:cNvPicPr>
            <a:picLocks noChangeAspect="1"/>
          </p:cNvPicPr>
          <p:nvPr/>
        </p:nvPicPr>
        <p:blipFill>
          <a:blip r:embed="rId2"/>
          <a:stretch>
            <a:fillRect/>
          </a:stretch>
        </p:blipFill>
        <p:spPr>
          <a:xfrm>
            <a:off x="7119938" y="2180882"/>
            <a:ext cx="4707729" cy="4071750"/>
          </a:xfrm>
          <a:prstGeom prst="rect">
            <a:avLst/>
          </a:prstGeom>
        </p:spPr>
      </p:pic>
      <p:pic>
        <p:nvPicPr>
          <p:cNvPr id="2" name="Picture 1">
            <a:extLst>
              <a:ext uri="{FF2B5EF4-FFF2-40B4-BE49-F238E27FC236}">
                <a16:creationId xmlns:a16="http://schemas.microsoft.com/office/drawing/2014/main" id="{CE07BFA4-4E34-C5C3-812E-24797874734D}"/>
              </a:ext>
            </a:extLst>
          </p:cNvPr>
          <p:cNvPicPr>
            <a:picLocks noChangeAspect="1"/>
          </p:cNvPicPr>
          <p:nvPr/>
        </p:nvPicPr>
        <p:blipFill>
          <a:blip r:embed="rId3"/>
          <a:stretch>
            <a:fillRect/>
          </a:stretch>
        </p:blipFill>
        <p:spPr>
          <a:xfrm>
            <a:off x="7119937" y="1924770"/>
            <a:ext cx="4707729" cy="45839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b="1" dirty="0"/>
              <a:t>Our Solution and Value Preposition</a:t>
            </a:r>
            <a:r>
              <a:rPr lang="en-US" dirty="0"/>
              <a:t> </a:t>
            </a:r>
          </a:p>
        </p:txBody>
      </p:sp>
      <p:sp>
        <p:nvSpPr>
          <p:cNvPr id="3" name="Text Placeholder 2">
            <a:extLst>
              <a:ext uri="{FF2B5EF4-FFF2-40B4-BE49-F238E27FC236}">
                <a16:creationId xmlns:a16="http://schemas.microsoft.com/office/drawing/2014/main" id="{93274082-A6EE-96AC-9426-4151393D2F46}"/>
              </a:ext>
            </a:extLst>
          </p:cNvPr>
          <p:cNvSpPr>
            <a:spLocks noGrp="1"/>
          </p:cNvSpPr>
          <p:nvPr>
            <p:ph type="body"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1471613" y="731520"/>
            <a:ext cx="10058400" cy="1371600"/>
          </a:xfrm>
        </p:spPr>
        <p:txBody>
          <a:bodyPr>
            <a:normAutofit/>
          </a:bodyPr>
          <a:lstStyle/>
          <a:p>
            <a:r>
              <a:rPr lang="en-US" b="1" dirty="0"/>
              <a:t>Our Solution and Value Preposition </a:t>
            </a:r>
          </a:p>
        </p:txBody>
      </p:sp>
      <p:sp>
        <p:nvSpPr>
          <p:cNvPr id="1048613" name="Content Placeholder 2"/>
          <p:cNvSpPr>
            <a:spLocks noGrp="1"/>
          </p:cNvSpPr>
          <p:nvPr>
            <p:ph idx="1"/>
          </p:nvPr>
        </p:nvSpPr>
        <p:spPr>
          <a:xfrm>
            <a:off x="457199" y="1988345"/>
            <a:ext cx="6698457" cy="4524374"/>
          </a:xfrm>
        </p:spPr>
        <p:txBody>
          <a:bodyPr>
            <a:normAutofit/>
          </a:bodyPr>
          <a:lstStyle/>
          <a:p>
            <a:pPr marL="0" indent="0">
              <a:buNone/>
            </a:pPr>
            <a:r>
              <a:rPr lang="en-US" sz="2400" b="1" dirty="0"/>
              <a:t>Preposition:</a:t>
            </a:r>
          </a:p>
          <a:p>
            <a:pPr marL="342900" indent="-342900">
              <a:buFont typeface="+mj-lt"/>
              <a:buAutoNum type="arabicPeriod"/>
            </a:pPr>
            <a:r>
              <a:rPr lang="en-US" b="1" dirty="0"/>
              <a:t>Improve Resource Allocation: Optimize the distribution of employees across departments based on current and forecasted needs.
Enhance Strategic Planning: Gain insights into workforce trends that support long-term strategic goals.
Increase Operational Efficiency: Streamline data management processes and reduce administrative overhead.
Boost Employee Satisfaction: Identify and address workforce issues proactively, leading to improved employee retention and satisfaction.</a:t>
            </a:r>
          </a:p>
        </p:txBody>
      </p:sp>
      <p:pic>
        <p:nvPicPr>
          <p:cNvPr id="2097158" name="Picture 4"/>
          <p:cNvPicPr>
            <a:picLocks noChangeAspect="1"/>
          </p:cNvPicPr>
          <p:nvPr/>
        </p:nvPicPr>
        <p:blipFill>
          <a:blip r:embed="rId2"/>
          <a:stretch>
            <a:fillRect/>
          </a:stretch>
        </p:blipFill>
        <p:spPr>
          <a:xfrm>
            <a:off x="7155656" y="2270846"/>
            <a:ext cx="4597757" cy="385563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jayakanthanv6@gmail.com</dc:creator>
  <cp:lastModifiedBy>916380804640</cp:lastModifiedBy>
  <cp:revision>1</cp:revision>
  <dcterms:created xsi:type="dcterms:W3CDTF">2024-08-27T07:09:12Z</dcterms:created>
  <dcterms:modified xsi:type="dcterms:W3CDTF">2024-09-05T09:35:54Z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82fa7fea85424783b305d8e8f1efae90</vt:lpwstr>
  </property>
</Properties>
</file>