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655E2-8EFB-4A0C-862B-E1B90EFD22F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74528E-80BA-4B8D-87ED-EDC7055BEBEE}">
      <dgm:prSet phldrT="[Text]"/>
      <dgm:spPr/>
      <dgm:t>
        <a:bodyPr/>
        <a:lstStyle/>
        <a:p>
          <a:r>
            <a:rPr lang="en-IN" dirty="0"/>
            <a:t>Draw</a:t>
          </a:r>
        </a:p>
      </dgm:t>
    </dgm:pt>
    <dgm:pt modelId="{5651D6AD-EEA9-47AA-A4DC-10F3F4EC3399}" type="parTrans" cxnId="{F52D6060-1AB1-4054-AA25-1099F6B0ED0B}">
      <dgm:prSet/>
      <dgm:spPr/>
      <dgm:t>
        <a:bodyPr/>
        <a:lstStyle/>
        <a:p>
          <a:endParaRPr lang="en-IN"/>
        </a:p>
      </dgm:t>
    </dgm:pt>
    <dgm:pt modelId="{7A3C65A7-FCAC-41A2-8CDE-21C91BED1395}" type="sibTrans" cxnId="{F52D6060-1AB1-4054-AA25-1099F6B0ED0B}">
      <dgm:prSet/>
      <dgm:spPr/>
      <dgm:t>
        <a:bodyPr/>
        <a:lstStyle/>
        <a:p>
          <a:endParaRPr lang="en-IN"/>
        </a:p>
      </dgm:t>
    </dgm:pt>
    <dgm:pt modelId="{DE989C5A-AAEA-427B-8B91-0D22BF6FC58E}">
      <dgm:prSet phldrT="[Text]"/>
      <dgm:spPr/>
      <dgm:t>
        <a:bodyPr/>
        <a:lstStyle/>
        <a:p>
          <a:r>
            <a:rPr lang="en-IN" dirty="0"/>
            <a:t>Using </a:t>
          </a:r>
          <a:r>
            <a:rPr lang="en-IN" dirty="0" err="1"/>
            <a:t>mediapipe</a:t>
          </a:r>
          <a:r>
            <a:rPr lang="en-IN" dirty="0"/>
            <a:t> ,able to track the hand movement along with the corresponding landmarks</a:t>
          </a:r>
        </a:p>
      </dgm:t>
    </dgm:pt>
    <dgm:pt modelId="{51F0C4F5-8D0A-44A5-B0E1-B5ABE080D80E}" type="parTrans" cxnId="{F02D3C65-331D-4B2A-8AD2-7EA74AD5B583}">
      <dgm:prSet/>
      <dgm:spPr/>
      <dgm:t>
        <a:bodyPr/>
        <a:lstStyle/>
        <a:p>
          <a:endParaRPr lang="en-IN"/>
        </a:p>
      </dgm:t>
    </dgm:pt>
    <dgm:pt modelId="{05A5AB18-6308-4094-A442-5E46084CE575}" type="sibTrans" cxnId="{F02D3C65-331D-4B2A-8AD2-7EA74AD5B583}">
      <dgm:prSet/>
      <dgm:spPr/>
      <dgm:t>
        <a:bodyPr/>
        <a:lstStyle/>
        <a:p>
          <a:endParaRPr lang="en-IN"/>
        </a:p>
      </dgm:t>
    </dgm:pt>
    <dgm:pt modelId="{A6CB8982-81B5-4562-BF41-963BD93633A4}">
      <dgm:prSet phldrT="[Text]"/>
      <dgm:spPr/>
      <dgm:t>
        <a:bodyPr/>
        <a:lstStyle/>
        <a:p>
          <a:r>
            <a:rPr lang="en-IN" dirty="0"/>
            <a:t>Using the landmarks include certain gestures for writing , erasing etc</a:t>
          </a:r>
        </a:p>
      </dgm:t>
    </dgm:pt>
    <dgm:pt modelId="{C1CCD3AB-5C7B-4E2A-AA04-81E69EF39447}" type="parTrans" cxnId="{51E63544-19C5-4558-B027-B54CD167BDD7}">
      <dgm:prSet/>
      <dgm:spPr/>
      <dgm:t>
        <a:bodyPr/>
        <a:lstStyle/>
        <a:p>
          <a:endParaRPr lang="en-IN"/>
        </a:p>
      </dgm:t>
    </dgm:pt>
    <dgm:pt modelId="{3F4CA7BB-D1EB-4CCC-9C56-543840C5D3ED}" type="sibTrans" cxnId="{51E63544-19C5-4558-B027-B54CD167BDD7}">
      <dgm:prSet/>
      <dgm:spPr/>
      <dgm:t>
        <a:bodyPr/>
        <a:lstStyle/>
        <a:p>
          <a:endParaRPr lang="en-IN"/>
        </a:p>
      </dgm:t>
    </dgm:pt>
    <dgm:pt modelId="{641F85B1-6D68-4DF4-8ABF-6714F415903A}">
      <dgm:prSet phldrT="[Text]"/>
      <dgm:spPr/>
      <dgm:t>
        <a:bodyPr/>
        <a:lstStyle/>
        <a:p>
          <a:r>
            <a:rPr lang="en-IN" dirty="0"/>
            <a:t>Convert</a:t>
          </a:r>
        </a:p>
      </dgm:t>
    </dgm:pt>
    <dgm:pt modelId="{4B07FAAF-8333-498E-9551-B174C18A80DC}" type="parTrans" cxnId="{7115C412-0703-4B03-9484-6046ABED7833}">
      <dgm:prSet/>
      <dgm:spPr/>
      <dgm:t>
        <a:bodyPr/>
        <a:lstStyle/>
        <a:p>
          <a:endParaRPr lang="en-IN"/>
        </a:p>
      </dgm:t>
    </dgm:pt>
    <dgm:pt modelId="{E59FA1CD-E963-4F1C-9A70-E0D06199AFE3}" type="sibTrans" cxnId="{7115C412-0703-4B03-9484-6046ABED7833}">
      <dgm:prSet/>
      <dgm:spPr/>
      <dgm:t>
        <a:bodyPr/>
        <a:lstStyle/>
        <a:p>
          <a:endParaRPr lang="en-IN"/>
        </a:p>
      </dgm:t>
    </dgm:pt>
    <dgm:pt modelId="{9329CCF6-AEA4-4D14-ADD5-4CBAF47D3069}">
      <dgm:prSet phldrT="[Text]"/>
      <dgm:spPr/>
      <dgm:t>
        <a:bodyPr/>
        <a:lstStyle/>
        <a:p>
          <a:r>
            <a:rPr lang="en-IN" dirty="0"/>
            <a:t>Takes the canvas drew by the user and sends it to a custom made OCR model</a:t>
          </a:r>
        </a:p>
      </dgm:t>
    </dgm:pt>
    <dgm:pt modelId="{4456CC6B-509D-4271-A26E-92E4AF576185}" type="parTrans" cxnId="{92E1B70F-DF61-4B90-A0C1-09556E2807FD}">
      <dgm:prSet/>
      <dgm:spPr/>
      <dgm:t>
        <a:bodyPr/>
        <a:lstStyle/>
        <a:p>
          <a:endParaRPr lang="en-IN"/>
        </a:p>
      </dgm:t>
    </dgm:pt>
    <dgm:pt modelId="{03057523-AA1C-43AF-8198-7DB940534A97}" type="sibTrans" cxnId="{92E1B70F-DF61-4B90-A0C1-09556E2807FD}">
      <dgm:prSet/>
      <dgm:spPr/>
      <dgm:t>
        <a:bodyPr/>
        <a:lstStyle/>
        <a:p>
          <a:endParaRPr lang="en-IN"/>
        </a:p>
      </dgm:t>
    </dgm:pt>
    <dgm:pt modelId="{53EF96AE-02B8-4F7F-A15B-508DEAD6E2A0}">
      <dgm:prSet phldrT="[Text]"/>
      <dgm:spPr/>
      <dgm:t>
        <a:bodyPr/>
        <a:lstStyle/>
        <a:p>
          <a:r>
            <a:rPr lang="en-IN" dirty="0"/>
            <a:t>The Custom made OCR model converts the hand drawn text to a string</a:t>
          </a:r>
        </a:p>
      </dgm:t>
    </dgm:pt>
    <dgm:pt modelId="{02D86C35-ADCF-4EFE-9F51-88A825306B5B}" type="parTrans" cxnId="{E20E3441-9F48-4C5D-9448-FF805FDDFB25}">
      <dgm:prSet/>
      <dgm:spPr/>
      <dgm:t>
        <a:bodyPr/>
        <a:lstStyle/>
        <a:p>
          <a:endParaRPr lang="en-IN"/>
        </a:p>
      </dgm:t>
    </dgm:pt>
    <dgm:pt modelId="{F24A70A6-ED52-4E53-8F12-DDF5D5AFB87E}" type="sibTrans" cxnId="{E20E3441-9F48-4C5D-9448-FF805FDDFB25}">
      <dgm:prSet/>
      <dgm:spPr/>
      <dgm:t>
        <a:bodyPr/>
        <a:lstStyle/>
        <a:p>
          <a:endParaRPr lang="en-IN"/>
        </a:p>
      </dgm:t>
    </dgm:pt>
    <dgm:pt modelId="{B7BC97E9-17C8-4D2D-9C8D-A9925C58BF20}">
      <dgm:prSet phldrT="[Text]"/>
      <dgm:spPr/>
      <dgm:t>
        <a:bodyPr/>
        <a:lstStyle/>
        <a:p>
          <a:r>
            <a:rPr lang="en-IN" dirty="0"/>
            <a:t>Display</a:t>
          </a:r>
        </a:p>
      </dgm:t>
    </dgm:pt>
    <dgm:pt modelId="{ED26BDE8-0B45-4AD5-856A-AD8B230F6BF8}" type="parTrans" cxnId="{88675F67-015A-40F5-9DA6-1C97BA0CE59A}">
      <dgm:prSet/>
      <dgm:spPr/>
      <dgm:t>
        <a:bodyPr/>
        <a:lstStyle/>
        <a:p>
          <a:endParaRPr lang="en-IN"/>
        </a:p>
      </dgm:t>
    </dgm:pt>
    <dgm:pt modelId="{BC119508-BFE9-4F36-9A88-D3BF7F6B3765}" type="sibTrans" cxnId="{88675F67-015A-40F5-9DA6-1C97BA0CE59A}">
      <dgm:prSet/>
      <dgm:spPr/>
      <dgm:t>
        <a:bodyPr/>
        <a:lstStyle/>
        <a:p>
          <a:endParaRPr lang="en-IN"/>
        </a:p>
      </dgm:t>
    </dgm:pt>
    <dgm:pt modelId="{FB81A58A-3752-408E-BC74-A99300DC9E82}">
      <dgm:prSet phldrT="[Text]"/>
      <dgm:spPr/>
      <dgm:t>
        <a:bodyPr/>
        <a:lstStyle/>
        <a:p>
          <a:r>
            <a:rPr lang="en-IN" dirty="0"/>
            <a:t>The Canvas along with the String Caption generated is displayed to the user</a:t>
          </a:r>
        </a:p>
      </dgm:t>
    </dgm:pt>
    <dgm:pt modelId="{59974339-F58A-4DF9-B9A9-3F4926BC03EA}" type="parTrans" cxnId="{4803A14B-5CD7-499F-837D-056794D48C82}">
      <dgm:prSet/>
      <dgm:spPr/>
      <dgm:t>
        <a:bodyPr/>
        <a:lstStyle/>
        <a:p>
          <a:endParaRPr lang="en-IN"/>
        </a:p>
      </dgm:t>
    </dgm:pt>
    <dgm:pt modelId="{5D1A952C-A5C9-4CCD-8CA8-68E777CA9629}" type="sibTrans" cxnId="{4803A14B-5CD7-499F-837D-056794D48C82}">
      <dgm:prSet/>
      <dgm:spPr/>
      <dgm:t>
        <a:bodyPr/>
        <a:lstStyle/>
        <a:p>
          <a:endParaRPr lang="en-IN"/>
        </a:p>
      </dgm:t>
    </dgm:pt>
    <dgm:pt modelId="{BD438C7A-EBE0-4C4A-80EC-69FEE1D07F82}" type="pres">
      <dgm:prSet presAssocID="{412655E2-8EFB-4A0C-862B-E1B90EFD22F1}" presName="linearFlow" presStyleCnt="0">
        <dgm:presLayoutVars>
          <dgm:dir/>
          <dgm:animLvl val="lvl"/>
          <dgm:resizeHandles val="exact"/>
        </dgm:presLayoutVars>
      </dgm:prSet>
      <dgm:spPr/>
    </dgm:pt>
    <dgm:pt modelId="{CA305C86-D951-4005-94B0-20E789F94679}" type="pres">
      <dgm:prSet presAssocID="{7774528E-80BA-4B8D-87ED-EDC7055BEBEE}" presName="composite" presStyleCnt="0"/>
      <dgm:spPr/>
    </dgm:pt>
    <dgm:pt modelId="{985EC397-5A8E-46D4-8728-E409B5655011}" type="pres">
      <dgm:prSet presAssocID="{7774528E-80BA-4B8D-87ED-EDC7055BEB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8C83975-3A08-4654-9B53-A910FF7EF70C}" type="pres">
      <dgm:prSet presAssocID="{7774528E-80BA-4B8D-87ED-EDC7055BEBEE}" presName="descendantText" presStyleLbl="alignAcc1" presStyleIdx="0" presStyleCnt="3">
        <dgm:presLayoutVars>
          <dgm:bulletEnabled val="1"/>
        </dgm:presLayoutVars>
      </dgm:prSet>
      <dgm:spPr/>
    </dgm:pt>
    <dgm:pt modelId="{1D260B1C-60DF-4557-AFC6-5AC8A55C0AFA}" type="pres">
      <dgm:prSet presAssocID="{7A3C65A7-FCAC-41A2-8CDE-21C91BED1395}" presName="sp" presStyleCnt="0"/>
      <dgm:spPr/>
    </dgm:pt>
    <dgm:pt modelId="{D6283A6E-258B-4D55-9AA0-284F76E8FE41}" type="pres">
      <dgm:prSet presAssocID="{641F85B1-6D68-4DF4-8ABF-6714F415903A}" presName="composite" presStyleCnt="0"/>
      <dgm:spPr/>
    </dgm:pt>
    <dgm:pt modelId="{419DC288-B2B3-422C-9BC4-76014394F81F}" type="pres">
      <dgm:prSet presAssocID="{641F85B1-6D68-4DF4-8ABF-6714F41590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B1CE32-7189-4A77-850F-B9A88F673429}" type="pres">
      <dgm:prSet presAssocID="{641F85B1-6D68-4DF4-8ABF-6714F415903A}" presName="descendantText" presStyleLbl="alignAcc1" presStyleIdx="1" presStyleCnt="3">
        <dgm:presLayoutVars>
          <dgm:bulletEnabled val="1"/>
        </dgm:presLayoutVars>
      </dgm:prSet>
      <dgm:spPr/>
    </dgm:pt>
    <dgm:pt modelId="{6368AC1F-ADB1-410F-BA8E-A42251257038}" type="pres">
      <dgm:prSet presAssocID="{E59FA1CD-E963-4F1C-9A70-E0D06199AFE3}" presName="sp" presStyleCnt="0"/>
      <dgm:spPr/>
    </dgm:pt>
    <dgm:pt modelId="{05EB9BF0-DE6B-4642-83D4-AB3AF71C56A5}" type="pres">
      <dgm:prSet presAssocID="{B7BC97E9-17C8-4D2D-9C8D-A9925C58BF20}" presName="composite" presStyleCnt="0"/>
      <dgm:spPr/>
    </dgm:pt>
    <dgm:pt modelId="{BA59CD79-0081-44C0-94D6-248D3FAC31A4}" type="pres">
      <dgm:prSet presAssocID="{B7BC97E9-17C8-4D2D-9C8D-A9925C58BF2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2F4E87A-0DFF-4E92-9CCC-E00082155A45}" type="pres">
      <dgm:prSet presAssocID="{B7BC97E9-17C8-4D2D-9C8D-A9925C58BF2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0E3BA00-7639-4717-86F7-A1DDDB4DBCD0}" type="presOf" srcId="{641F85B1-6D68-4DF4-8ABF-6714F415903A}" destId="{419DC288-B2B3-422C-9BC4-76014394F81F}" srcOrd="0" destOrd="0" presId="urn:microsoft.com/office/officeart/2005/8/layout/chevron2"/>
    <dgm:cxn modelId="{92E1B70F-DF61-4B90-A0C1-09556E2807FD}" srcId="{641F85B1-6D68-4DF4-8ABF-6714F415903A}" destId="{9329CCF6-AEA4-4D14-ADD5-4CBAF47D3069}" srcOrd="0" destOrd="0" parTransId="{4456CC6B-509D-4271-A26E-92E4AF576185}" sibTransId="{03057523-AA1C-43AF-8198-7DB940534A97}"/>
    <dgm:cxn modelId="{5585BC0F-97F4-4CEC-8F87-3C6B01455D0A}" type="presOf" srcId="{A6CB8982-81B5-4562-BF41-963BD93633A4}" destId="{58C83975-3A08-4654-9B53-A910FF7EF70C}" srcOrd="0" destOrd="1" presId="urn:microsoft.com/office/officeart/2005/8/layout/chevron2"/>
    <dgm:cxn modelId="{7115C412-0703-4B03-9484-6046ABED7833}" srcId="{412655E2-8EFB-4A0C-862B-E1B90EFD22F1}" destId="{641F85B1-6D68-4DF4-8ABF-6714F415903A}" srcOrd="1" destOrd="0" parTransId="{4B07FAAF-8333-498E-9551-B174C18A80DC}" sibTransId="{E59FA1CD-E963-4F1C-9A70-E0D06199AFE3}"/>
    <dgm:cxn modelId="{F52D6060-1AB1-4054-AA25-1099F6B0ED0B}" srcId="{412655E2-8EFB-4A0C-862B-E1B90EFD22F1}" destId="{7774528E-80BA-4B8D-87ED-EDC7055BEBEE}" srcOrd="0" destOrd="0" parTransId="{5651D6AD-EEA9-47AA-A4DC-10F3F4EC3399}" sibTransId="{7A3C65A7-FCAC-41A2-8CDE-21C91BED1395}"/>
    <dgm:cxn modelId="{E20E3441-9F48-4C5D-9448-FF805FDDFB25}" srcId="{641F85B1-6D68-4DF4-8ABF-6714F415903A}" destId="{53EF96AE-02B8-4F7F-A15B-508DEAD6E2A0}" srcOrd="1" destOrd="0" parTransId="{02D86C35-ADCF-4EFE-9F51-88A825306B5B}" sibTransId="{F24A70A6-ED52-4E53-8F12-DDF5D5AFB87E}"/>
    <dgm:cxn modelId="{3E7FD942-54C5-40D1-86EF-FCA2FBFCFD8D}" type="presOf" srcId="{9329CCF6-AEA4-4D14-ADD5-4CBAF47D3069}" destId="{34B1CE32-7189-4A77-850F-B9A88F673429}" srcOrd="0" destOrd="0" presId="urn:microsoft.com/office/officeart/2005/8/layout/chevron2"/>
    <dgm:cxn modelId="{51E63544-19C5-4558-B027-B54CD167BDD7}" srcId="{7774528E-80BA-4B8D-87ED-EDC7055BEBEE}" destId="{A6CB8982-81B5-4562-BF41-963BD93633A4}" srcOrd="1" destOrd="0" parTransId="{C1CCD3AB-5C7B-4E2A-AA04-81E69EF39447}" sibTransId="{3F4CA7BB-D1EB-4CCC-9C56-543840C5D3ED}"/>
    <dgm:cxn modelId="{F02D3C65-331D-4B2A-8AD2-7EA74AD5B583}" srcId="{7774528E-80BA-4B8D-87ED-EDC7055BEBEE}" destId="{DE989C5A-AAEA-427B-8B91-0D22BF6FC58E}" srcOrd="0" destOrd="0" parTransId="{51F0C4F5-8D0A-44A5-B0E1-B5ABE080D80E}" sibTransId="{05A5AB18-6308-4094-A442-5E46084CE575}"/>
    <dgm:cxn modelId="{88675F67-015A-40F5-9DA6-1C97BA0CE59A}" srcId="{412655E2-8EFB-4A0C-862B-E1B90EFD22F1}" destId="{B7BC97E9-17C8-4D2D-9C8D-A9925C58BF20}" srcOrd="2" destOrd="0" parTransId="{ED26BDE8-0B45-4AD5-856A-AD8B230F6BF8}" sibTransId="{BC119508-BFE9-4F36-9A88-D3BF7F6B3765}"/>
    <dgm:cxn modelId="{7D69DE69-01C5-4231-9CB7-9E8FF9130CA6}" type="presOf" srcId="{FB81A58A-3752-408E-BC74-A99300DC9E82}" destId="{12F4E87A-0DFF-4E92-9CCC-E00082155A45}" srcOrd="0" destOrd="0" presId="urn:microsoft.com/office/officeart/2005/8/layout/chevron2"/>
    <dgm:cxn modelId="{4803A14B-5CD7-499F-837D-056794D48C82}" srcId="{B7BC97E9-17C8-4D2D-9C8D-A9925C58BF20}" destId="{FB81A58A-3752-408E-BC74-A99300DC9E82}" srcOrd="0" destOrd="0" parTransId="{59974339-F58A-4DF9-B9A9-3F4926BC03EA}" sibTransId="{5D1A952C-A5C9-4CCD-8CA8-68E777CA9629}"/>
    <dgm:cxn modelId="{314E1494-9DF3-4A1B-BBEB-6F5D89FE7C88}" type="presOf" srcId="{53EF96AE-02B8-4F7F-A15B-508DEAD6E2A0}" destId="{34B1CE32-7189-4A77-850F-B9A88F673429}" srcOrd="0" destOrd="1" presId="urn:microsoft.com/office/officeart/2005/8/layout/chevron2"/>
    <dgm:cxn modelId="{5F69ACA5-A8CC-4CB2-A749-464BFD9B7211}" type="presOf" srcId="{B7BC97E9-17C8-4D2D-9C8D-A9925C58BF20}" destId="{BA59CD79-0081-44C0-94D6-248D3FAC31A4}" srcOrd="0" destOrd="0" presId="urn:microsoft.com/office/officeart/2005/8/layout/chevron2"/>
    <dgm:cxn modelId="{46AC6ADA-C299-4972-A7C6-B57705DA3D43}" type="presOf" srcId="{412655E2-8EFB-4A0C-862B-E1B90EFD22F1}" destId="{BD438C7A-EBE0-4C4A-80EC-69FEE1D07F82}" srcOrd="0" destOrd="0" presId="urn:microsoft.com/office/officeart/2005/8/layout/chevron2"/>
    <dgm:cxn modelId="{F27B2CFA-37BD-42AF-90BC-46EEA5B01FE6}" type="presOf" srcId="{DE989C5A-AAEA-427B-8B91-0D22BF6FC58E}" destId="{58C83975-3A08-4654-9B53-A910FF7EF70C}" srcOrd="0" destOrd="0" presId="urn:microsoft.com/office/officeart/2005/8/layout/chevron2"/>
    <dgm:cxn modelId="{B39D96FF-016C-4073-9783-FAD13B437CF7}" type="presOf" srcId="{7774528E-80BA-4B8D-87ED-EDC7055BEBEE}" destId="{985EC397-5A8E-46D4-8728-E409B5655011}" srcOrd="0" destOrd="0" presId="urn:microsoft.com/office/officeart/2005/8/layout/chevron2"/>
    <dgm:cxn modelId="{AC36F5BD-A8C1-4BC6-A65A-7BD5DB7BF15F}" type="presParOf" srcId="{BD438C7A-EBE0-4C4A-80EC-69FEE1D07F82}" destId="{CA305C86-D951-4005-94B0-20E789F94679}" srcOrd="0" destOrd="0" presId="urn:microsoft.com/office/officeart/2005/8/layout/chevron2"/>
    <dgm:cxn modelId="{9BF78844-50CD-4BBB-9CC0-60456A21C74B}" type="presParOf" srcId="{CA305C86-D951-4005-94B0-20E789F94679}" destId="{985EC397-5A8E-46D4-8728-E409B5655011}" srcOrd="0" destOrd="0" presId="urn:microsoft.com/office/officeart/2005/8/layout/chevron2"/>
    <dgm:cxn modelId="{C2B99C55-87F7-4380-AF0C-C77D5FF14EDF}" type="presParOf" srcId="{CA305C86-D951-4005-94B0-20E789F94679}" destId="{58C83975-3A08-4654-9B53-A910FF7EF70C}" srcOrd="1" destOrd="0" presId="urn:microsoft.com/office/officeart/2005/8/layout/chevron2"/>
    <dgm:cxn modelId="{CB9F2239-8BFA-4EA3-AD0B-BE0BCE7A3F2E}" type="presParOf" srcId="{BD438C7A-EBE0-4C4A-80EC-69FEE1D07F82}" destId="{1D260B1C-60DF-4557-AFC6-5AC8A55C0AFA}" srcOrd="1" destOrd="0" presId="urn:microsoft.com/office/officeart/2005/8/layout/chevron2"/>
    <dgm:cxn modelId="{F3148375-41B1-4CED-8750-1940167BB198}" type="presParOf" srcId="{BD438C7A-EBE0-4C4A-80EC-69FEE1D07F82}" destId="{D6283A6E-258B-4D55-9AA0-284F76E8FE41}" srcOrd="2" destOrd="0" presId="urn:microsoft.com/office/officeart/2005/8/layout/chevron2"/>
    <dgm:cxn modelId="{604281A2-60C4-4924-A02E-9C500B641CAC}" type="presParOf" srcId="{D6283A6E-258B-4D55-9AA0-284F76E8FE41}" destId="{419DC288-B2B3-422C-9BC4-76014394F81F}" srcOrd="0" destOrd="0" presId="urn:microsoft.com/office/officeart/2005/8/layout/chevron2"/>
    <dgm:cxn modelId="{84CA9A69-FF48-44CA-9E69-AD4F713D10E4}" type="presParOf" srcId="{D6283A6E-258B-4D55-9AA0-284F76E8FE41}" destId="{34B1CE32-7189-4A77-850F-B9A88F673429}" srcOrd="1" destOrd="0" presId="urn:microsoft.com/office/officeart/2005/8/layout/chevron2"/>
    <dgm:cxn modelId="{7C0A32CF-B3A2-404A-84E2-07E2CF74CBE9}" type="presParOf" srcId="{BD438C7A-EBE0-4C4A-80EC-69FEE1D07F82}" destId="{6368AC1F-ADB1-410F-BA8E-A42251257038}" srcOrd="3" destOrd="0" presId="urn:microsoft.com/office/officeart/2005/8/layout/chevron2"/>
    <dgm:cxn modelId="{D85BBA37-2C64-4C55-A455-F2D745A88EE2}" type="presParOf" srcId="{BD438C7A-EBE0-4C4A-80EC-69FEE1D07F82}" destId="{05EB9BF0-DE6B-4642-83D4-AB3AF71C56A5}" srcOrd="4" destOrd="0" presId="urn:microsoft.com/office/officeart/2005/8/layout/chevron2"/>
    <dgm:cxn modelId="{977E3462-6838-4F09-8E9E-9DC104125A20}" type="presParOf" srcId="{05EB9BF0-DE6B-4642-83D4-AB3AF71C56A5}" destId="{BA59CD79-0081-44C0-94D6-248D3FAC31A4}" srcOrd="0" destOrd="0" presId="urn:microsoft.com/office/officeart/2005/8/layout/chevron2"/>
    <dgm:cxn modelId="{5AEFF678-2684-4145-996E-5FD480BF4A9F}" type="presParOf" srcId="{05EB9BF0-DE6B-4642-83D4-AB3AF71C56A5}" destId="{12F4E87A-0DFF-4E92-9CCC-E00082155A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EC397-5A8E-46D4-8728-E409B5655011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Draw</a:t>
          </a:r>
        </a:p>
      </dsp:txBody>
      <dsp:txXfrm rot="-5400000">
        <a:off x="2" y="500334"/>
        <a:ext cx="996323" cy="426996"/>
      </dsp:txXfrm>
    </dsp:sp>
    <dsp:sp modelId="{58C83975-3A08-4654-9B53-A910FF7EF70C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Using </a:t>
          </a:r>
          <a:r>
            <a:rPr lang="en-IN" sz="1700" kern="1200" dirty="0" err="1"/>
            <a:t>mediapipe</a:t>
          </a:r>
          <a:r>
            <a:rPr lang="en-IN" sz="1700" kern="1200" dirty="0"/>
            <a:t> ,able to track the hand movement along with the corresponding landmarks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Using the landmarks include certain gestures for writing , erasing etc</a:t>
          </a:r>
        </a:p>
      </dsp:txBody>
      <dsp:txXfrm rot="-5400000">
        <a:off x="996323" y="47335"/>
        <a:ext cx="7554826" cy="834833"/>
      </dsp:txXfrm>
    </dsp:sp>
    <dsp:sp modelId="{419DC288-B2B3-422C-9BC4-76014394F81F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Convert</a:t>
          </a:r>
        </a:p>
      </dsp:txBody>
      <dsp:txXfrm rot="-5400000">
        <a:off x="2" y="1727220"/>
        <a:ext cx="996323" cy="426996"/>
      </dsp:txXfrm>
    </dsp:sp>
    <dsp:sp modelId="{34B1CE32-7189-4A77-850F-B9A88F673429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Takes the canvas drew by the user and sends it to a custom made OCR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The Custom made OCR model converts the hand drawn text to a string</a:t>
          </a:r>
        </a:p>
      </dsp:txBody>
      <dsp:txXfrm rot="-5400000">
        <a:off x="996323" y="1274221"/>
        <a:ext cx="7554826" cy="834833"/>
      </dsp:txXfrm>
    </dsp:sp>
    <dsp:sp modelId="{BA59CD79-0081-44C0-94D6-248D3FAC31A4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Display</a:t>
          </a:r>
        </a:p>
      </dsp:txBody>
      <dsp:txXfrm rot="-5400000">
        <a:off x="2" y="2954107"/>
        <a:ext cx="996323" cy="426996"/>
      </dsp:txXfrm>
    </dsp:sp>
    <dsp:sp modelId="{12F4E87A-0DFF-4E92-9CCC-E00082155A45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The Canvas along with the String Caption generated is displayed to the user</a:t>
          </a:r>
        </a:p>
      </dsp:txBody>
      <dsp:txXfrm rot="-5400000">
        <a:off x="996323" y="2501107"/>
        <a:ext cx="7554826" cy="83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42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37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8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62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84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9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9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3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74073-CC5A-4423-9518-3CC84513731D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91395F-D39C-4D5A-AB4C-B0C107484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0A9-F8C5-9FC1-009C-6670FC33B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28613"/>
            <a:ext cx="8179858" cy="2082399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 Project Presentation 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Mathematics For Intelligent Systems - 3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57357-DC40-2F66-6F37-3753D3330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9289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Hand Recognition based Whiteboard with Handwritten Captioning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864E9-EF71-5D01-DB70-40E8951154C1}"/>
              </a:ext>
            </a:extLst>
          </p:cNvPr>
          <p:cNvSpPr txBox="1"/>
          <p:nvPr/>
        </p:nvSpPr>
        <p:spPr>
          <a:xfrm>
            <a:off x="1507067" y="4775602"/>
            <a:ext cx="6993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Team B2</a:t>
            </a:r>
          </a:p>
          <a:p>
            <a:r>
              <a:rPr lang="en-IN" sz="2000" dirty="0"/>
              <a:t>Gowtham SD   - CB.AI.U4AID23113                                                                                                                         </a:t>
            </a:r>
            <a:r>
              <a:rPr lang="en-IN" sz="2000" dirty="0" err="1"/>
              <a:t>Guhan</a:t>
            </a:r>
            <a:r>
              <a:rPr lang="en-IN" sz="2000" dirty="0"/>
              <a:t> KB      - CB.AI.U4AID23114                                                                                                                   </a:t>
            </a:r>
            <a:r>
              <a:rPr lang="en-IN" sz="2000" dirty="0" err="1"/>
              <a:t>Jeevakamal</a:t>
            </a:r>
            <a:r>
              <a:rPr lang="en-IN" sz="2000" dirty="0"/>
              <a:t> KR - CB.AI.U4AID23115                                                                                                                            </a:t>
            </a:r>
            <a:r>
              <a:rPr lang="en-IN" sz="2000" dirty="0" err="1"/>
              <a:t>Thippaluru</a:t>
            </a:r>
            <a:r>
              <a:rPr lang="en-IN" sz="2000" dirty="0"/>
              <a:t> </a:t>
            </a:r>
            <a:r>
              <a:rPr lang="en-IN" sz="2000" dirty="0" err="1"/>
              <a:t>Shatha</a:t>
            </a:r>
            <a:r>
              <a:rPr lang="en-IN" sz="2000" dirty="0"/>
              <a:t> Varsha Sree - CB.AI.U4AID23148</a:t>
            </a:r>
          </a:p>
        </p:txBody>
      </p:sp>
    </p:spTree>
    <p:extLst>
      <p:ext uri="{BB962C8B-B14F-4D97-AF65-F5344CB8AC3E}">
        <p14:creationId xmlns:p14="http://schemas.microsoft.com/office/powerpoint/2010/main" val="105428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DE4C-CE6A-9F29-0DA3-FBDFA543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03560-3D42-5643-34FE-F52C7A65C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30400"/>
            <a:ext cx="9415292" cy="3994366"/>
          </a:xfrm>
        </p:spPr>
      </p:pic>
    </p:spTree>
    <p:extLst>
      <p:ext uri="{BB962C8B-B14F-4D97-AF65-F5344CB8AC3E}">
        <p14:creationId xmlns:p14="http://schemas.microsoft.com/office/powerpoint/2010/main" val="132000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E55F-C92E-D6EB-DF89-3EEBA6E7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09579" cy="1320800"/>
          </a:xfrm>
        </p:spPr>
        <p:txBody>
          <a:bodyPr/>
          <a:lstStyle/>
          <a:p>
            <a:r>
              <a:rPr lang="en-IN" dirty="0"/>
              <a:t>Drawbacks/Improvements of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EA20-FBFC-C58D-9709-510AB8F8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Performance issues in lower/mid range systems even with threading.</a:t>
            </a:r>
          </a:p>
          <a:p>
            <a:endParaRPr lang="en-IN" sz="2000" dirty="0"/>
          </a:p>
          <a:p>
            <a:r>
              <a:rPr lang="en-IN" sz="2000" dirty="0"/>
              <a:t>The tilt of the hand causing inconsistencies with the gesture .</a:t>
            </a:r>
          </a:p>
          <a:p>
            <a:endParaRPr lang="en-IN" sz="2000" dirty="0"/>
          </a:p>
          <a:p>
            <a:r>
              <a:rPr lang="en-IN" sz="2000" dirty="0"/>
              <a:t>The Model doesn’t generalise/recognise normal use case words , thus sometimes fails to recognise words properly.</a:t>
            </a:r>
          </a:p>
          <a:p>
            <a:endParaRPr lang="en-IN" sz="2000" dirty="0"/>
          </a:p>
          <a:p>
            <a:r>
              <a:rPr lang="en-IN" sz="2000" dirty="0"/>
              <a:t>The input data often is much similar to multiple classes thus giving it further chance to make mistakes.</a:t>
            </a:r>
          </a:p>
        </p:txBody>
      </p:sp>
    </p:spTree>
    <p:extLst>
      <p:ext uri="{BB962C8B-B14F-4D97-AF65-F5344CB8AC3E}">
        <p14:creationId xmlns:p14="http://schemas.microsoft.com/office/powerpoint/2010/main" val="353241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18B7-F272-9873-5C75-A3033272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24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CEFD-7489-664B-A423-36DC6EEE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5444-771C-5E0E-61A9-A4D93B68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explores the integration of hand recognition technology with a digital whiteboard, allowing users to interact through natural hand gestures.</a:t>
            </a:r>
            <a:endParaRPr lang="en-IN" dirty="0"/>
          </a:p>
          <a:p>
            <a:r>
              <a:rPr lang="en-IN" dirty="0"/>
              <a:t>Innovative Interaction: Enables gesture-based interaction with a digital whiteboard.</a:t>
            </a:r>
          </a:p>
          <a:p>
            <a:r>
              <a:rPr lang="en-IN" dirty="0"/>
              <a:t>Hand Gesture Recognition: Draw, erase, and clear with intuitive hand movements.</a:t>
            </a:r>
          </a:p>
          <a:p>
            <a:r>
              <a:rPr lang="en-IN" dirty="0"/>
              <a:t>Real-time Handwritten Captioning: Converts handwritten text to editable digital content.</a:t>
            </a:r>
          </a:p>
          <a:p>
            <a:r>
              <a:rPr lang="en-IN" dirty="0"/>
              <a:t>No Physical Tools: Eliminates the need for markers or erasers.</a:t>
            </a:r>
          </a:p>
          <a:p>
            <a:r>
              <a:rPr lang="en-IN" dirty="0"/>
              <a:t>Practical Applications: Ideal for presentations, meetings, and educational settings.</a:t>
            </a:r>
          </a:p>
        </p:txBody>
      </p:sp>
    </p:spTree>
    <p:extLst>
      <p:ext uri="{BB962C8B-B14F-4D97-AF65-F5344CB8AC3E}">
        <p14:creationId xmlns:p14="http://schemas.microsoft.com/office/powerpoint/2010/main" val="408851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9C91-70F5-C1DB-12E7-28FF6CB8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ED6FCB-0C46-3ACA-6FFD-9D95E4229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563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4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93C-AB08-87F5-A035-46D30345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- Mediapipe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7C68-924B-87F8-66C4-C840B7D6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522773" cy="3880772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The Hand Landmark detection is done by Mediapipe.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Position and orientation of the landmarks are used to determine the state of each finger.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Used to detect gestures for different actions based on different combinations of fingers opening and closing.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10C8E-84EF-000B-A338-FBF5B5AD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467"/>
          <a:stretch/>
        </p:blipFill>
        <p:spPr>
          <a:xfrm>
            <a:off x="6543007" y="2045495"/>
            <a:ext cx="4456917" cy="4110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70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E29-E2A1-488E-83FD-B519F22D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– Fingers (Open/Close)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832C-21C0-D555-5052-8D6A8EFD0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37791" cy="388077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To find whether finger is open/closed we find angle by which the finger bends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Angle is found using the base of the finger to the tip of the finger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Dot product is found and cos inverse is taken to determine the angle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7FD33-87A4-3282-AFD6-9D71D7E4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72" y="2160589"/>
            <a:ext cx="3882544" cy="2743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525271-E78E-FAA8-0092-7B8B8C0C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135" y="4915769"/>
            <a:ext cx="4068281" cy="112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9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70AE-5474-6846-A8A9-78455DB7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- 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A0DE-5A2B-4026-25F2-AFC61F34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8829"/>
            <a:ext cx="8596668" cy="3880773"/>
          </a:xfrm>
        </p:spPr>
        <p:txBody>
          <a:bodyPr/>
          <a:lstStyle/>
          <a:p>
            <a:r>
              <a:rPr lang="en-IN" dirty="0"/>
              <a:t>Draw Gesture : Starts Drawing form the index finger only when index finger is open</a:t>
            </a:r>
          </a:p>
          <a:p>
            <a:r>
              <a:rPr lang="en-IN" dirty="0"/>
              <a:t>Erase Gesture : Erase the drawing in the canvas when both index and middle finger is open</a:t>
            </a:r>
          </a:p>
          <a:p>
            <a:r>
              <a:rPr lang="en-IN" dirty="0"/>
              <a:t>Clear Canvas : Clear canvas only when thumb is open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8EF1-0FDE-8CB4-AA4D-A7BF41CC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17" y="3834597"/>
            <a:ext cx="1808907" cy="2150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6FF96-798B-F8EB-B7EF-A1D0E673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43"/>
          <a:stretch/>
        </p:blipFill>
        <p:spPr>
          <a:xfrm>
            <a:off x="4136069" y="3834597"/>
            <a:ext cx="1679198" cy="2246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A9692-61F2-22BD-544B-E06341EFB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268" y="3819215"/>
            <a:ext cx="2708479" cy="2261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56D87D-A0A5-6F96-764B-67B928725BC3}"/>
              </a:ext>
            </a:extLst>
          </p:cNvPr>
          <p:cNvSpPr txBox="1"/>
          <p:nvPr/>
        </p:nvSpPr>
        <p:spPr>
          <a:xfrm>
            <a:off x="957263" y="6080664"/>
            <a:ext cx="8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Drawing , Erasing , Clear Canvas - Gestures</a:t>
            </a:r>
          </a:p>
        </p:txBody>
      </p:sp>
    </p:spTree>
    <p:extLst>
      <p:ext uri="{BB962C8B-B14F-4D97-AF65-F5344CB8AC3E}">
        <p14:creationId xmlns:p14="http://schemas.microsoft.com/office/powerpoint/2010/main" val="382004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D905-71D3-4F9B-D7EB-C1928579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-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1EAE-8B7A-68DD-0349-A65CE8FA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User’s Handwritten input is sent to a custom trained CNN mode to perform OCR (Optical Character Recognition).</a:t>
            </a:r>
          </a:p>
          <a:p>
            <a:r>
              <a:rPr lang="en-US" sz="2000" dirty="0"/>
              <a:t>Input data - (32, 32, 1) — grayscale images of size 32x32</a:t>
            </a:r>
          </a:p>
          <a:p>
            <a:r>
              <a:rPr lang="en-US" sz="2000" dirty="0"/>
              <a:t>Output – 35 classes (Alpha </a:t>
            </a:r>
            <a:r>
              <a:rPr lang="en-US" sz="2000" dirty="0" err="1"/>
              <a:t>numericals</a:t>
            </a:r>
            <a:r>
              <a:rPr lang="en-US" sz="2000" dirty="0"/>
              <a:t> [0-9,A-Z])</a:t>
            </a:r>
          </a:p>
          <a:p>
            <a:r>
              <a:rPr lang="en-US" sz="2000" dirty="0"/>
              <a:t>Training data – 1,40,000 hand drawn characters.</a:t>
            </a:r>
          </a:p>
          <a:p>
            <a:r>
              <a:rPr lang="en-US" sz="2000" dirty="0"/>
              <a:t>Model Architecture :</a:t>
            </a:r>
          </a:p>
          <a:p>
            <a:pPr lvl="1"/>
            <a:r>
              <a:rPr lang="en-US" sz="1800" dirty="0"/>
              <a:t>4 convolutional layers (Conv2D) &amp; Pooling for each Convolution Layer </a:t>
            </a:r>
          </a:p>
          <a:p>
            <a:pPr lvl="1"/>
            <a:r>
              <a:rPr lang="en-US" sz="1800" dirty="0"/>
              <a:t>2 fully connected layers (Dense)</a:t>
            </a:r>
          </a:p>
        </p:txBody>
      </p:sp>
    </p:spTree>
    <p:extLst>
      <p:ext uri="{BB962C8B-B14F-4D97-AF65-F5344CB8AC3E}">
        <p14:creationId xmlns:p14="http://schemas.microsoft.com/office/powerpoint/2010/main" val="117662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139D-5175-1A0C-CCD4-F11459DD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– OCR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4568-5C8B-81F6-46D8-AA91E1EB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17679" cy="4317999"/>
          </a:xfrm>
        </p:spPr>
        <p:txBody>
          <a:bodyPr/>
          <a:lstStyle/>
          <a:p>
            <a:r>
              <a:rPr lang="en-IN" sz="2000" dirty="0"/>
              <a:t>Trained over 70 epochs to get the following results :</a:t>
            </a:r>
          </a:p>
          <a:p>
            <a:pPr lvl="1"/>
            <a:r>
              <a:rPr lang="en-IN" sz="1800" dirty="0"/>
              <a:t>Training Accuracy – 0.94</a:t>
            </a:r>
          </a:p>
          <a:p>
            <a:pPr lvl="1"/>
            <a:r>
              <a:rPr lang="en-IN" sz="1800" dirty="0"/>
              <a:t>Validation Accuracy – 0.915</a:t>
            </a:r>
          </a:p>
          <a:p>
            <a:r>
              <a:rPr lang="en-IN" sz="2000" dirty="0"/>
              <a:t>The Model is able to predict the text well enough to transcript the input handwritten text.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	 Input</a:t>
            </a:r>
          </a:p>
          <a:p>
            <a:pPr marL="0" indent="0">
              <a:buNone/>
            </a:pPr>
            <a:r>
              <a:rPr lang="en-IN" sz="2000" dirty="0"/>
              <a:t>		  v/s</a:t>
            </a:r>
          </a:p>
          <a:p>
            <a:pPr marL="0" indent="0">
              <a:buNone/>
            </a:pPr>
            <a:r>
              <a:rPr lang="en-IN" sz="2000" dirty="0"/>
              <a:t>		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D4DE6-8509-C0B8-E860-DB424886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013" y="2160588"/>
            <a:ext cx="5182116" cy="4087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339CB-6425-4995-B672-7A864C46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6" t="47736" r="55436" b="6172"/>
          <a:stretch/>
        </p:blipFill>
        <p:spPr>
          <a:xfrm>
            <a:off x="3159392" y="5030789"/>
            <a:ext cx="3186111" cy="1185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8006-4E91-DD80-7CF7-F28C97C9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611" b="88883"/>
          <a:stretch/>
        </p:blipFill>
        <p:spPr>
          <a:xfrm>
            <a:off x="3159392" y="6216319"/>
            <a:ext cx="3186113" cy="285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703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82B2-D9A2-102C-D835-9824DC1C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– Final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EC51-4540-F815-6EE0-15EEB6C0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output from the canvas is given as input to the OCR model.</a:t>
            </a:r>
          </a:p>
          <a:p>
            <a:endParaRPr lang="en-IN" sz="2000" dirty="0"/>
          </a:p>
          <a:p>
            <a:r>
              <a:rPr lang="en-IN" sz="2000" dirty="0"/>
              <a:t>Using the Sort Contours function we separate every single character.</a:t>
            </a:r>
          </a:p>
          <a:p>
            <a:endParaRPr lang="en-IN" sz="2000" dirty="0"/>
          </a:p>
          <a:p>
            <a:r>
              <a:rPr lang="en-IN" sz="2000" dirty="0"/>
              <a:t>The separated characters are then converted to 32 x 32 grayscale image for the model to process.</a:t>
            </a:r>
          </a:p>
          <a:p>
            <a:endParaRPr lang="en-IN" sz="2000" dirty="0"/>
          </a:p>
          <a:p>
            <a:r>
              <a:rPr lang="en-IN" sz="2000" dirty="0"/>
              <a:t>Again the recognised characters are concatenated together to reveal the output in a separate window.</a:t>
            </a:r>
          </a:p>
        </p:txBody>
      </p:sp>
    </p:spTree>
    <p:extLst>
      <p:ext uri="{BB962C8B-B14F-4D97-AF65-F5344CB8AC3E}">
        <p14:creationId xmlns:p14="http://schemas.microsoft.com/office/powerpoint/2010/main" val="2247966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630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Trebuchet MS</vt:lpstr>
      <vt:lpstr>Wingdings 3</vt:lpstr>
      <vt:lpstr>Facet</vt:lpstr>
      <vt:lpstr> Project Presentation  Mathematics For Intelligent Systems - 3</vt:lpstr>
      <vt:lpstr>INTRODUCTION &amp; OBJECTIVES</vt:lpstr>
      <vt:lpstr>METHODOLOGY</vt:lpstr>
      <vt:lpstr>Methodology - Mediapipe</vt:lpstr>
      <vt:lpstr>Methodology – Fingers (Open/Close)</vt:lpstr>
      <vt:lpstr>Methodology - Gestures</vt:lpstr>
      <vt:lpstr>Methodology - OCR</vt:lpstr>
      <vt:lpstr>Methodology – OCR Training</vt:lpstr>
      <vt:lpstr>Methodology – Final Steps</vt:lpstr>
      <vt:lpstr>Output</vt:lpstr>
      <vt:lpstr>Drawbacks/Improvements of the Software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S D-[CB.AI.U4AID23113]</dc:creator>
  <cp:lastModifiedBy>Gowtham S D-[CB.AI.U4AID23113]</cp:lastModifiedBy>
  <cp:revision>2</cp:revision>
  <dcterms:created xsi:type="dcterms:W3CDTF">2024-11-10T19:02:51Z</dcterms:created>
  <dcterms:modified xsi:type="dcterms:W3CDTF">2024-11-11T12:22:04Z</dcterms:modified>
</cp:coreProperties>
</file>