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M" userId="54d7cd2a62a8668d" providerId="LiveId" clId="{39D29FCE-9418-4CA9-984B-E61CB3A91528}"/>
    <pc:docChg chg="custSel addSld modSld">
      <pc:chgData name="Gowtham M" userId="54d7cd2a62a8668d" providerId="LiveId" clId="{39D29FCE-9418-4CA9-984B-E61CB3A91528}" dt="2025-05-08T03:47:05.625" v="90"/>
      <pc:docMkLst>
        <pc:docMk/>
      </pc:docMkLst>
      <pc:sldChg chg="modSp mod">
        <pc:chgData name="Gowtham M" userId="54d7cd2a62a8668d" providerId="LiveId" clId="{39D29FCE-9418-4CA9-984B-E61CB3A91528}" dt="2025-05-07T20:22:40.293" v="85" actId="1076"/>
        <pc:sldMkLst>
          <pc:docMk/>
          <pc:sldMk cId="0" sldId="257"/>
        </pc:sldMkLst>
        <pc:spChg chg="mod">
          <ac:chgData name="Gowtham M" userId="54d7cd2a62a8668d" providerId="LiveId" clId="{39D29FCE-9418-4CA9-984B-E61CB3A91528}" dt="2025-05-07T20:22:40.293" v="85" actId="1076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Gowtham M" userId="54d7cd2a62a8668d" providerId="LiveId" clId="{39D29FCE-9418-4CA9-984B-E61CB3A91528}" dt="2025-05-08T03:47:05.625" v="90"/>
        <pc:sldMkLst>
          <pc:docMk/>
          <pc:sldMk cId="0" sldId="259"/>
        </pc:sldMkLst>
        <pc:spChg chg="mod">
          <ac:chgData name="Gowtham M" userId="54d7cd2a62a8668d" providerId="LiveId" clId="{39D29FCE-9418-4CA9-984B-E61CB3A91528}" dt="2025-05-08T03:47:05.625" v="90"/>
          <ac:spMkLst>
            <pc:docMk/>
            <pc:sldMk cId="0" sldId="259"/>
            <ac:spMk id="3" creationId="{00000000-0000-0000-0000-000000000000}"/>
          </ac:spMkLst>
        </pc:spChg>
        <pc:spChg chg="add">
          <ac:chgData name="Gowtham M" userId="54d7cd2a62a8668d" providerId="LiveId" clId="{39D29FCE-9418-4CA9-984B-E61CB3A91528}" dt="2025-05-07T20:14:29.651" v="47"/>
          <ac:spMkLst>
            <pc:docMk/>
            <pc:sldMk cId="0" sldId="259"/>
            <ac:spMk id="4" creationId="{789FAA38-F190-DFEF-833B-01379487D52B}"/>
          </ac:spMkLst>
        </pc:spChg>
      </pc:sldChg>
      <pc:sldChg chg="modSp mod">
        <pc:chgData name="Gowtham M" userId="54d7cd2a62a8668d" providerId="LiveId" clId="{39D29FCE-9418-4CA9-984B-E61CB3A91528}" dt="2025-05-07T20:16:30.181" v="84" actId="20577"/>
        <pc:sldMkLst>
          <pc:docMk/>
          <pc:sldMk cId="0" sldId="261"/>
        </pc:sldMkLst>
        <pc:spChg chg="mod">
          <ac:chgData name="Gowtham M" userId="54d7cd2a62a8668d" providerId="LiveId" clId="{39D29FCE-9418-4CA9-984B-E61CB3A91528}" dt="2025-05-07T20:16:30.181" v="8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">
        <pc:chgData name="Gowtham M" userId="54d7cd2a62a8668d" providerId="LiveId" clId="{39D29FCE-9418-4CA9-984B-E61CB3A91528}" dt="2025-05-07T19:57:32.652" v="23" actId="1076"/>
        <pc:sldMkLst>
          <pc:docMk/>
          <pc:sldMk cId="0" sldId="262"/>
        </pc:sldMkLst>
        <pc:spChg chg="del">
          <ac:chgData name="Gowtham M" userId="54d7cd2a62a8668d" providerId="LiveId" clId="{39D29FCE-9418-4CA9-984B-E61CB3A91528}" dt="2025-05-07T19:57:02.992" v="19" actId="21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Gowtham M" userId="54d7cd2a62a8668d" providerId="LiveId" clId="{39D29FCE-9418-4CA9-984B-E61CB3A91528}" dt="2025-05-07T19:57:14.883" v="20" actId="931"/>
          <ac:spMkLst>
            <pc:docMk/>
            <pc:sldMk cId="0" sldId="262"/>
            <ac:spMk id="5" creationId="{FB3A7038-851D-1FF9-DB8B-1E93A3E06AFD}"/>
          </ac:spMkLst>
        </pc:spChg>
        <pc:picChg chg="add mod">
          <ac:chgData name="Gowtham M" userId="54d7cd2a62a8668d" providerId="LiveId" clId="{39D29FCE-9418-4CA9-984B-E61CB3A91528}" dt="2025-05-07T19:57:32.652" v="23" actId="1076"/>
          <ac:picMkLst>
            <pc:docMk/>
            <pc:sldMk cId="0" sldId="262"/>
            <ac:picMk id="7" creationId="{B3DC6020-350E-E53D-07B5-3085D7D24926}"/>
          </ac:picMkLst>
        </pc:picChg>
      </pc:sldChg>
      <pc:sldChg chg="addSp delSp modSp new mod">
        <pc:chgData name="Gowtham M" userId="54d7cd2a62a8668d" providerId="LiveId" clId="{39D29FCE-9418-4CA9-984B-E61CB3A91528}" dt="2025-05-07T19:57:51.392" v="24" actId="14100"/>
        <pc:sldMkLst>
          <pc:docMk/>
          <pc:sldMk cId="580701651" sldId="264"/>
        </pc:sldMkLst>
        <pc:spChg chg="del mod">
          <ac:chgData name="Gowtham M" userId="54d7cd2a62a8668d" providerId="LiveId" clId="{39D29FCE-9418-4CA9-984B-E61CB3A91528}" dt="2025-05-07T19:53:38.082" v="3" actId="21"/>
          <ac:spMkLst>
            <pc:docMk/>
            <pc:sldMk cId="580701651" sldId="264"/>
            <ac:spMk id="2" creationId="{EB0B06F3-A302-D186-FB0C-A483789F7D91}"/>
          </ac:spMkLst>
        </pc:spChg>
        <pc:spChg chg="del">
          <ac:chgData name="Gowtham M" userId="54d7cd2a62a8668d" providerId="LiveId" clId="{39D29FCE-9418-4CA9-984B-E61CB3A91528}" dt="2025-05-07T19:53:21.924" v="1" actId="931"/>
          <ac:spMkLst>
            <pc:docMk/>
            <pc:sldMk cId="580701651" sldId="264"/>
            <ac:spMk id="3" creationId="{A68BFEC7-131F-D9BE-A7CF-A20681D27FA4}"/>
          </ac:spMkLst>
        </pc:spChg>
        <pc:spChg chg="add mod">
          <ac:chgData name="Gowtham M" userId="54d7cd2a62a8668d" providerId="LiveId" clId="{39D29FCE-9418-4CA9-984B-E61CB3A91528}" dt="2025-05-07T19:54:39.955" v="18" actId="1076"/>
          <ac:spMkLst>
            <pc:docMk/>
            <pc:sldMk cId="580701651" sldId="264"/>
            <ac:spMk id="6" creationId="{E8CE5ADA-2F70-4D98-B70C-95AAA7F0BF48}"/>
          </ac:spMkLst>
        </pc:spChg>
        <pc:picChg chg="add mod">
          <ac:chgData name="Gowtham M" userId="54d7cd2a62a8668d" providerId="LiveId" clId="{39D29FCE-9418-4CA9-984B-E61CB3A91528}" dt="2025-05-07T19:57:51.392" v="24" actId="14100"/>
          <ac:picMkLst>
            <pc:docMk/>
            <pc:sldMk cId="580701651" sldId="264"/>
            <ac:picMk id="5" creationId="{0875BCDB-666C-C0EE-BEC1-F3F5547B2D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00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50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058174"/>
            <a:ext cx="6477903" cy="1096899"/>
          </a:xfrm>
        </p:spPr>
        <p:txBody>
          <a:bodyPr/>
          <a:lstStyle/>
          <a:p>
            <a:r>
              <a:rPr dirty="0"/>
              <a:t>Networ</a:t>
            </a:r>
            <a:r>
              <a:rPr lang="en-US" dirty="0"/>
              <a:t>k </a:t>
            </a:r>
            <a:r>
              <a:rPr dirty="0"/>
              <a:t>Topology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GOWTHAM M</a:t>
            </a:r>
          </a:p>
          <a:p>
            <a:r>
              <a:rPr b="1" dirty="0">
                <a:solidFill>
                  <a:schemeClr val="tx1"/>
                </a:solidFill>
              </a:rPr>
              <a:t>23ITR</a:t>
            </a:r>
            <a:r>
              <a:rPr lang="en-US" b="1" dirty="0">
                <a:solidFill>
                  <a:schemeClr val="tx1"/>
                </a:solidFill>
              </a:rPr>
              <a:t>049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6" y="1816461"/>
            <a:ext cx="7498081" cy="3880773"/>
          </a:xfrm>
        </p:spPr>
        <p:txBody>
          <a:bodyPr/>
          <a:lstStyle/>
          <a:p>
            <a:r>
              <a:rPr dirty="0"/>
              <a:t>• Office network structure unknown</a:t>
            </a:r>
          </a:p>
          <a:p>
            <a:r>
              <a:rPr dirty="0"/>
              <a:t>• Adjacency matrix provided</a:t>
            </a:r>
          </a:p>
          <a:p>
            <a:r>
              <a:rPr dirty="0"/>
              <a:t>• Goal: Identify topology &amp; suggest improvements</a:t>
            </a:r>
            <a:endParaRPr lang="en-US" dirty="0"/>
          </a:p>
          <a:p>
            <a:r>
              <a:rPr lang="en-IN" dirty="0"/>
              <a:t>• </a:t>
            </a:r>
            <a:r>
              <a:rPr lang="en-US" dirty="0"/>
              <a:t>Identify the type of network topology (e.g., star, mesh, ring).</a:t>
            </a:r>
          </a:p>
          <a:p>
            <a:r>
              <a:rPr lang="en-IN" dirty="0"/>
              <a:t>• </a:t>
            </a:r>
            <a:r>
              <a:rPr lang="en-US" dirty="0"/>
              <a:t>Give </a:t>
            </a:r>
            <a:r>
              <a:rPr lang="en-US" b="1" dirty="0"/>
              <a:t>suggestions to improve</a:t>
            </a:r>
            <a:r>
              <a:rPr lang="en-US" dirty="0"/>
              <a:t> the current network setup.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Brute Force method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- </a:t>
            </a:r>
            <a:r>
              <a:rPr lang="en-US" dirty="0"/>
              <a:t>It checks all connections one by one.</a:t>
            </a:r>
          </a:p>
          <a:p>
            <a:pPr marL="0" indent="0">
              <a:buNone/>
            </a:pPr>
            <a:r>
              <a:rPr lang="en-US" dirty="0"/>
              <a:t>           - It is a </a:t>
            </a:r>
            <a:r>
              <a:rPr lang="en-US" b="1" dirty="0"/>
              <a:t>simple and direct</a:t>
            </a:r>
            <a:r>
              <a:rPr lang="en-US" dirty="0"/>
              <a:t> method.</a:t>
            </a:r>
            <a:endParaRPr dirty="0"/>
          </a:p>
          <a:p>
            <a:r>
              <a:rPr dirty="0"/>
              <a:t>• Simple &amp; direct comparison</a:t>
            </a:r>
          </a:p>
          <a:p>
            <a:r>
              <a:rPr dirty="0"/>
              <a:t>• Fits small/medium networks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2D Array </a:t>
            </a:r>
            <a:r>
              <a:rPr lang="en-US" dirty="0"/>
              <a:t>(</a:t>
            </a:r>
            <a:r>
              <a:rPr lang="en-IN" dirty="0"/>
              <a:t>a table format)</a:t>
            </a:r>
            <a:r>
              <a:rPr dirty="0"/>
              <a:t>(Adjacency Matrix)</a:t>
            </a:r>
          </a:p>
          <a:p>
            <a:r>
              <a:rPr dirty="0"/>
              <a:t>• </a:t>
            </a:r>
            <a:r>
              <a:rPr lang="en-US" dirty="0"/>
              <a:t>Good for dense (many links) networks.</a:t>
            </a:r>
            <a:endParaRPr dirty="0"/>
          </a:p>
          <a:p>
            <a:r>
              <a:rPr dirty="0"/>
              <a:t>• </a:t>
            </a:r>
            <a:r>
              <a:rPr lang="en-US" dirty="0"/>
              <a:t>Easy to understand and visualize.</a:t>
            </a:r>
          </a:p>
          <a:p>
            <a:r>
              <a:rPr lang="en-IN" dirty="0"/>
              <a:t>Recurrence Relation - T(n)=T(n−1)+n</a:t>
            </a:r>
          </a:p>
          <a:p>
            <a:endParaRPr lang="en-IN" dirty="0"/>
          </a:p>
          <a:p>
            <a:endParaRPr lang="en-US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Based on node count (n)</a:t>
            </a:r>
          </a:p>
          <a:p>
            <a:r>
              <a:t>• Matrix size: n x n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78625" cy="3880773"/>
          </a:xfrm>
        </p:spPr>
        <p:txBody>
          <a:bodyPr/>
          <a:lstStyle/>
          <a:p>
            <a:r>
              <a:rPr dirty="0"/>
              <a:t>• Time Complexity: O(n²)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- </a:t>
            </a:r>
            <a:r>
              <a:rPr lang="en-US" dirty="0"/>
              <a:t>each node is compared with every other node.</a:t>
            </a:r>
            <a:endParaRPr dirty="0"/>
          </a:p>
          <a:p>
            <a:r>
              <a:rPr dirty="0"/>
              <a:t>• Good for small 'n'</a:t>
            </a:r>
            <a:r>
              <a:rPr lang="en-US" dirty="0"/>
              <a:t>(Not suitable for very large networks.)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BCDB-666C-C0EE-BEC1-F3F5547B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16" y="343352"/>
            <a:ext cx="7914967" cy="6322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E5ADA-2F70-4D98-B70C-95AAA7F0BF48}"/>
              </a:ext>
            </a:extLst>
          </p:cNvPr>
          <p:cNvSpPr txBox="1"/>
          <p:nvPr/>
        </p:nvSpPr>
        <p:spPr>
          <a:xfrm>
            <a:off x="0" y="-59156"/>
            <a:ext cx="299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807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Sample Input /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C6020-350E-E53D-07B5-3085D7D2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6" y="1516838"/>
            <a:ext cx="8686403" cy="460865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Brute force detect</a:t>
            </a:r>
            <a:r>
              <a:rPr lang="en-US" dirty="0"/>
              <a:t>ing the</a:t>
            </a:r>
            <a:r>
              <a:rPr dirty="0"/>
              <a:t> topolog</a:t>
            </a:r>
            <a:r>
              <a:rPr lang="en-US" dirty="0"/>
              <a:t>y from the matrix</a:t>
            </a:r>
            <a:endParaRPr dirty="0"/>
          </a:p>
          <a:p>
            <a:r>
              <a:rPr dirty="0"/>
              <a:t>• Improves network planning</a:t>
            </a:r>
          </a:p>
          <a:p>
            <a:r>
              <a:rPr dirty="0"/>
              <a:t>• Useful for network upgrade</a:t>
            </a:r>
            <a:r>
              <a:rPr lang="en-IN" dirty="0"/>
              <a:t>s</a:t>
            </a:r>
            <a:endParaRPr lang="en-US" dirty="0"/>
          </a:p>
          <a:p>
            <a:r>
              <a:rPr lang="en-US" dirty="0"/>
              <a:t>Very useful in small or medium office networks.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224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Network Topology</vt:lpstr>
      <vt:lpstr>Problem Description</vt:lpstr>
      <vt:lpstr>Algorithm Used</vt:lpstr>
      <vt:lpstr>Data Structure</vt:lpstr>
      <vt:lpstr>Input Size</vt:lpstr>
      <vt:lpstr>Efficiency</vt:lpstr>
      <vt:lpstr>PowerPoint Presentation</vt:lpstr>
      <vt:lpstr>Sample Input /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M.R.Visnu Vishal</dc:creator>
  <cp:keywords/>
  <dc:description>generated using python-pptx</dc:description>
  <cp:lastModifiedBy>Gowtham M</cp:lastModifiedBy>
  <cp:revision>5</cp:revision>
  <dcterms:created xsi:type="dcterms:W3CDTF">2013-01-27T09:14:16Z</dcterms:created>
  <dcterms:modified xsi:type="dcterms:W3CDTF">2025-05-08T04:13:28Z</dcterms:modified>
  <cp:category/>
</cp:coreProperties>
</file>