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00D2-3963-4CD1-9836-EEFC356C4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F7BA8-DC60-4A07-BDFF-EF0DC7063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D763B-0582-4B68-A824-B30246EA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61D9-9849-47D8-B9CB-C60D8D3FD3AA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31FB7-D43E-47C7-B103-B61B4D98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92BB2-48A7-449F-9B55-DF9815B1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A562-4DA9-44BF-9046-6D4E1C06C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46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E10B-612B-4410-AA17-4168B5CA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89A8B-0A45-4A9E-B511-92C84ECEA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DF047-96BA-4D8F-9CA8-87778A0EB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61D9-9849-47D8-B9CB-C60D8D3FD3AA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025F0-EFE6-4208-94D6-54E1083F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7BDB-FD43-485E-B55D-FC427626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A562-4DA9-44BF-9046-6D4E1C06C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68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33AAA-9603-4F4A-8D99-85C0EB395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3B2E7-CC79-4F85-9EF1-56F7BC3EF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C6DE6-C5BA-4B32-8393-030523FC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61D9-9849-47D8-B9CB-C60D8D3FD3AA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16D0F-C7E2-4F25-8FDE-754F991A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86AFE-C10A-4512-BA36-3232C85D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A562-4DA9-44BF-9046-6D4E1C06C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51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8057-F97E-4C19-AEB0-248528C6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6A3E-4637-4DB7-9430-5D3D4FC8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405D3-8E12-4BEE-8A4D-B042CE09F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61D9-9849-47D8-B9CB-C60D8D3FD3AA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80D2C-07FB-45AA-A2E5-5AE613A6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96B63-6082-45E8-8435-6E0C0987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A562-4DA9-44BF-9046-6D4E1C06C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55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DB2E-6291-4014-B70E-FF485B47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DA648-5967-400E-A74B-D978DCFDB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D7801-195A-4002-B0E7-3CA50BBF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61D9-9849-47D8-B9CB-C60D8D3FD3AA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B3442-E8E0-4EB1-A990-ACDD4168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22884-541E-49F6-A4B2-E03271C3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A562-4DA9-44BF-9046-6D4E1C06C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91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240B-1D49-429B-B3D0-4523C775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537E5-DA0F-4352-BAB2-6C6133184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7E468-A5B1-4912-9499-08818977D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12EB1-9EC2-4CD4-9EF4-7221DDFD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61D9-9849-47D8-B9CB-C60D8D3FD3AA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28DA3-B1EC-45FD-9ACD-95BAAC13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A25A0-25D5-4209-9AF5-F2B14E68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A562-4DA9-44BF-9046-6D4E1C06C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75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443D-9D5C-4130-B580-E35C2894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035C5-07A4-416D-9C8A-73842B682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62D73-8184-44D1-BC84-5B482F8C5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72599-D419-420E-859F-259BCB103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D3DB8-FECB-4805-9C39-2406F0585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EC483-8B97-47E5-8240-53102F86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61D9-9849-47D8-B9CB-C60D8D3FD3AA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7E216-96D5-4E1F-8B31-4A6D2D37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66314-F7FB-46D0-BEE7-339B2D6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A562-4DA9-44BF-9046-6D4E1C06C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7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624C-EB16-4EC6-B565-629CE72A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02329-BA7E-485D-BC3C-F7FC28F9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61D9-9849-47D8-B9CB-C60D8D3FD3AA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B716B-98AB-49C3-9626-6B1AEB76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B0B45-B3D4-4B22-8279-7D78B949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A562-4DA9-44BF-9046-6D4E1C06C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15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810DB-C5CE-47B0-B1BE-CB986B27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61D9-9849-47D8-B9CB-C60D8D3FD3AA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065F4-318E-41A4-A560-FB4DAA7A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ED7C-64D8-4769-969D-87F8244C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A562-4DA9-44BF-9046-6D4E1C06C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64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ABF0-FFE0-455F-BE14-CC8BA648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C37D9-B3F0-4053-84EE-692ADB8F4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EAD19-6B98-4067-AB7D-917B47F71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605CC-DF8D-4C08-8CFF-6CF60BA7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61D9-9849-47D8-B9CB-C60D8D3FD3AA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D53B7-EAB5-485D-A341-60569672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F1A3C-08B5-4ECE-B51A-DC2B7DCA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A562-4DA9-44BF-9046-6D4E1C06C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92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5158-65C9-4034-9594-F2E34834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D382B-530C-4CB9-967F-241097704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54854-8C46-4573-AEEC-ACA403F36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71BA7-76B9-4C6F-9568-2CD42A8A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61D9-9849-47D8-B9CB-C60D8D3FD3AA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E110F-0000-4323-9A2B-A785C621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4DCA6-7E59-4979-95BC-B36A96AE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A562-4DA9-44BF-9046-6D4E1C06C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5CB1E-3FB4-4D65-A5EC-FE9BC8DE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BE014-8F02-4B45-BE7E-68D77CD3D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5733A-2A1B-4A6D-AB07-C907CD1E1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061D9-9849-47D8-B9CB-C60D8D3FD3AA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F0EDD-E359-4A8D-88C5-0E76E68F0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3CF49-26D7-46CC-8307-EBD9EA40D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0A562-4DA9-44BF-9046-6D4E1C06C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39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7EDA52-E0B6-4CA7-8DFA-CF136787E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2314574"/>
            <a:ext cx="7381875" cy="3486151"/>
          </a:xfrm>
          <a:prstGeom prst="rect">
            <a:avLst/>
          </a:prstGeom>
        </p:spPr>
      </p:pic>
      <p:sp>
        <p:nvSpPr>
          <p:cNvPr id="8" name="Subtitle 4">
            <a:extLst>
              <a:ext uri="{FF2B5EF4-FFF2-40B4-BE49-F238E27FC236}">
                <a16:creationId xmlns:a16="http://schemas.microsoft.com/office/drawing/2014/main" id="{3697FD63-D3F4-4B28-B4D2-DBFAE1B1B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1225" y="142875"/>
            <a:ext cx="9144000" cy="9144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ESP8266 Pin Configuration</a:t>
            </a:r>
            <a:endParaRPr lang="en-IN" sz="6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39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FA95E676-7B19-4A88-B9D2-A15685055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4025" y="180975"/>
            <a:ext cx="9144000" cy="9144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ESP8266 Pin Description</a:t>
            </a:r>
            <a:endParaRPr lang="en-IN" sz="60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67C00-B88D-4FD7-BE51-634815AA2792}"/>
              </a:ext>
            </a:extLst>
          </p:cNvPr>
          <p:cNvSpPr txBox="1"/>
          <p:nvPr/>
        </p:nvSpPr>
        <p:spPr>
          <a:xfrm>
            <a:off x="471487" y="952498"/>
            <a:ext cx="1124902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RESET: </a:t>
            </a:r>
            <a:r>
              <a:rPr lang="en-US" sz="3200" dirty="0">
                <a:solidFill>
                  <a:schemeClr val="bg1"/>
                </a:solidFill>
              </a:rPr>
              <a:t>Erases the current software/code in the ESP8266 when connected to Ground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(Note: Never use this pin unless you know how to use)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GPIO 0</a:t>
            </a:r>
            <a:r>
              <a:rPr lang="en-US" sz="3200" dirty="0">
                <a:solidFill>
                  <a:schemeClr val="bg1"/>
                </a:solidFill>
              </a:rPr>
              <a:t>: Enables programming mode when connected to Ground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(Note: Disconnect this pin after programming)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GPIO 2: </a:t>
            </a:r>
            <a:r>
              <a:rPr lang="en-US" sz="3200" dirty="0">
                <a:solidFill>
                  <a:schemeClr val="bg1"/>
                </a:solidFill>
              </a:rPr>
              <a:t>Input or Output pin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RX: </a:t>
            </a:r>
            <a:r>
              <a:rPr lang="en-US" sz="3200" dirty="0">
                <a:solidFill>
                  <a:schemeClr val="bg1"/>
                </a:solidFill>
              </a:rPr>
              <a:t>Connect to RX pin in Arduino Uno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TX: </a:t>
            </a:r>
            <a:r>
              <a:rPr lang="en-US" sz="3200" dirty="0">
                <a:solidFill>
                  <a:schemeClr val="bg1"/>
                </a:solidFill>
              </a:rPr>
              <a:t>Connect to TX pin in Arduino Uno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CH EN: </a:t>
            </a:r>
            <a:r>
              <a:rPr lang="en-US" sz="3200" dirty="0">
                <a:solidFill>
                  <a:schemeClr val="bg1"/>
                </a:solidFill>
              </a:rPr>
              <a:t>Chip Enable when connected to 3.3v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VCC:</a:t>
            </a:r>
            <a:r>
              <a:rPr lang="en-US" sz="3200" dirty="0">
                <a:solidFill>
                  <a:schemeClr val="bg1"/>
                </a:solidFill>
              </a:rPr>
              <a:t> Connect to 3.3v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GND: </a:t>
            </a:r>
            <a:r>
              <a:rPr lang="en-US" sz="3200" dirty="0">
                <a:solidFill>
                  <a:schemeClr val="bg1"/>
                </a:solidFill>
              </a:rPr>
              <a:t>Connect to Ground</a:t>
            </a:r>
          </a:p>
          <a:p>
            <a:r>
              <a:rPr lang="en-US" sz="3200" dirty="0">
                <a:solidFill>
                  <a:schemeClr val="accent2"/>
                </a:solidFill>
              </a:rPr>
              <a:t> </a:t>
            </a:r>
            <a:endParaRPr lang="en-IN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83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911F45-015C-43A3-9641-5AC681AA3C20}"/>
              </a:ext>
            </a:extLst>
          </p:cNvPr>
          <p:cNvSpPr txBox="1"/>
          <p:nvPr/>
        </p:nvSpPr>
        <p:spPr>
          <a:xfrm>
            <a:off x="1905000" y="228599"/>
            <a:ext cx="88772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2"/>
                </a:solidFill>
              </a:rPr>
              <a:t>ESP8266 Warnings !!!</a:t>
            </a:r>
            <a:endParaRPr lang="en-IN" sz="60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CC8C2-8230-44D8-9A3F-CAC421253DD7}"/>
              </a:ext>
            </a:extLst>
          </p:cNvPr>
          <p:cNvSpPr txBox="1"/>
          <p:nvPr/>
        </p:nvSpPr>
        <p:spPr>
          <a:xfrm>
            <a:off x="147638" y="1158536"/>
            <a:ext cx="118967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dirty="0">
              <a:solidFill>
                <a:schemeClr val="accent2"/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Never mess with the ESP8266 RESET pin unless you know what your doing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Connect Arduino UNO board RESET pin to Ground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Connect GPIO-0 pin to Ground for programming the ESP8266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After uploading the code unplug the Arduino UNO board from PC and unplug the GPIO-0 pin from Ground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Use ESP8266 with 3.3 Volt Regulator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RESET pin of Arduino Uno must be connected to Ground</a:t>
            </a:r>
          </a:p>
        </p:txBody>
      </p:sp>
    </p:spTree>
    <p:extLst>
      <p:ext uri="{BB962C8B-B14F-4D97-AF65-F5344CB8AC3E}">
        <p14:creationId xmlns:p14="http://schemas.microsoft.com/office/powerpoint/2010/main" val="361008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2C42BD-AAD9-4BCC-B8A4-0632F4849E79}"/>
              </a:ext>
            </a:extLst>
          </p:cNvPr>
          <p:cNvSpPr txBox="1"/>
          <p:nvPr/>
        </p:nvSpPr>
        <p:spPr>
          <a:xfrm>
            <a:off x="552450" y="2951946"/>
            <a:ext cx="11515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2"/>
                </a:solidFill>
              </a:rPr>
              <a:t>http://arduino.esp8266.com/stable/package_esp8266com_index.json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2"/>
                </a:solidFill>
              </a:rPr>
              <a:t>https://dl.espressif.com/dl/package_esp32_index.json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E90B1-D858-4B5C-8CB9-2E8880FB51A6}"/>
              </a:ext>
            </a:extLst>
          </p:cNvPr>
          <p:cNvSpPr txBox="1"/>
          <p:nvPr/>
        </p:nvSpPr>
        <p:spPr>
          <a:xfrm>
            <a:off x="1905000" y="228599"/>
            <a:ext cx="88772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2"/>
                </a:solidFill>
              </a:rPr>
              <a:t>ESP8266 Package Links</a:t>
            </a:r>
            <a:endParaRPr lang="en-IN" sz="6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87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</TotalTime>
  <Words>205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Gowtham MS</dc:creator>
  <cp:lastModifiedBy>Gowtham MS</cp:lastModifiedBy>
  <cp:revision>10</cp:revision>
  <dcterms:created xsi:type="dcterms:W3CDTF">2019-10-20T11:40:01Z</dcterms:created>
  <dcterms:modified xsi:type="dcterms:W3CDTF">2019-10-21T08:46:55Z</dcterms:modified>
</cp:coreProperties>
</file>