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 Same Side Corner Rectangle 41"/>
          <p:cNvSpPr/>
          <p:nvPr/>
        </p:nvSpPr>
        <p:spPr>
          <a:xfrm>
            <a:off x="7813040" y="2261235"/>
            <a:ext cx="3019425" cy="233489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</a:rPr>
              <a:t>npn &amp; pnp transistors</a:t>
            </a:r>
            <a:endParaRPr lang="en-US" sz="2000" b="1">
              <a:solidFill>
                <a:schemeClr val="tx1"/>
              </a:solidFill>
            </a:endParaRPr>
          </a:p>
          <a:p>
            <a:pPr algn="ctr"/>
            <a:r>
              <a:rPr lang="en-US" sz="3200" b="1"/>
              <a:t>binary 0</a:t>
            </a:r>
            <a:endParaRPr lang="en-US" sz="3200" b="1"/>
          </a:p>
          <a:p>
            <a:pPr algn="ctr"/>
            <a:r>
              <a:rPr lang="en-US" sz="3200" b="1"/>
              <a:t>binary 1</a:t>
            </a:r>
            <a:endParaRPr lang="en-US" sz="3200" b="1"/>
          </a:p>
        </p:txBody>
      </p:sp>
      <p:sp>
        <p:nvSpPr>
          <p:cNvPr id="43" name="Text Box 42"/>
          <p:cNvSpPr txBox="1"/>
          <p:nvPr/>
        </p:nvSpPr>
        <p:spPr>
          <a:xfrm>
            <a:off x="7893050" y="171069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u="sng"/>
              <a:t>Microprocessor</a:t>
            </a:r>
            <a:endParaRPr lang="en-US" sz="2800" b="1" u="sng"/>
          </a:p>
        </p:txBody>
      </p:sp>
      <p:sp>
        <p:nvSpPr>
          <p:cNvPr id="44" name="Text Box 43"/>
          <p:cNvSpPr txBox="1"/>
          <p:nvPr/>
        </p:nvSpPr>
        <p:spPr>
          <a:xfrm>
            <a:off x="7813040" y="4596130"/>
            <a:ext cx="3018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Semiconductor Technology</a:t>
            </a:r>
            <a:endParaRPr lang="en-US" sz="2800" b="1"/>
          </a:p>
        </p:txBody>
      </p:sp>
      <p:sp>
        <p:nvSpPr>
          <p:cNvPr id="45" name="Text Box 44"/>
          <p:cNvSpPr txBox="1"/>
          <p:nvPr/>
        </p:nvSpPr>
        <p:spPr>
          <a:xfrm>
            <a:off x="8350250" y="1052195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u="sng">
                <a:solidFill>
                  <a:srgbClr val="FF0000"/>
                </a:solidFill>
              </a:rPr>
              <a:t>1940’s</a:t>
            </a:r>
            <a:endParaRPr lang="en-US" sz="2400" b="1" u="sng">
              <a:solidFill>
                <a:srgbClr val="FF0000"/>
              </a:solidFill>
            </a:endParaRPr>
          </a:p>
        </p:txBody>
      </p:sp>
      <p:sp>
        <p:nvSpPr>
          <p:cNvPr id="46" name="Round Single Corner Rectangle 45"/>
          <p:cNvSpPr/>
          <p:nvPr/>
        </p:nvSpPr>
        <p:spPr>
          <a:xfrm>
            <a:off x="1230630" y="518160"/>
            <a:ext cx="1946275" cy="1714500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/>
              <a:t>10101010</a:t>
            </a:r>
            <a:endParaRPr lang="en-US" sz="2400" b="1"/>
          </a:p>
          <a:p>
            <a:pPr algn="ctr"/>
            <a:r>
              <a:rPr lang="en-US" sz="2400" b="1"/>
              <a:t>11111111</a:t>
            </a:r>
            <a:endParaRPr lang="en-US" sz="2400" b="1"/>
          </a:p>
          <a:p>
            <a:pPr algn="ctr"/>
            <a:r>
              <a:rPr lang="en-US" sz="2400" b="1"/>
              <a:t>00001111</a:t>
            </a:r>
            <a:endParaRPr lang="en-US" sz="2400" b="1"/>
          </a:p>
          <a:p>
            <a:pPr algn="ctr"/>
            <a:r>
              <a:rPr lang="en-US" sz="2400" b="1"/>
              <a:t>11110000</a:t>
            </a:r>
            <a:endParaRPr lang="en-US" sz="2400" b="1"/>
          </a:p>
        </p:txBody>
      </p:sp>
      <p:sp>
        <p:nvSpPr>
          <p:cNvPr id="47" name="Text Box 46"/>
          <p:cNvSpPr txBox="1"/>
          <p:nvPr/>
        </p:nvSpPr>
        <p:spPr>
          <a:xfrm>
            <a:off x="767715" y="-381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u="sng"/>
              <a:t>MLL</a:t>
            </a:r>
            <a:endParaRPr lang="en-US" sz="2800" b="1" u="sng"/>
          </a:p>
        </p:txBody>
      </p:sp>
      <p:cxnSp>
        <p:nvCxnSpPr>
          <p:cNvPr id="48" name="Elbow Connector 47"/>
          <p:cNvCxnSpPr>
            <a:stCxn id="46" idx="3"/>
            <a:endCxn id="42" idx="2"/>
          </p:cNvCxnSpPr>
          <p:nvPr/>
        </p:nvCxnSpPr>
        <p:spPr>
          <a:xfrm>
            <a:off x="3176905" y="1375410"/>
            <a:ext cx="4636135" cy="2053590"/>
          </a:xfrm>
          <a:prstGeom prst="bentConnector3">
            <a:avLst>
              <a:gd name="adj1" fmla="val 500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1157585" y="3243580"/>
            <a:ext cx="10344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FF0000"/>
                </a:solidFill>
              </a:rPr>
              <a:t>output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0832465" y="3427730"/>
            <a:ext cx="325120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-357505" y="1250315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u="sng">
                <a:solidFill>
                  <a:srgbClr val="FF0000"/>
                </a:solidFill>
              </a:rPr>
              <a:t>1940’s</a:t>
            </a:r>
            <a:endParaRPr lang="en-US" sz="2400" b="1" u="sng">
              <a:solidFill>
                <a:srgbClr val="FF0000"/>
              </a:solidFill>
            </a:endParaRPr>
          </a:p>
        </p:txBody>
      </p:sp>
      <p:sp>
        <p:nvSpPr>
          <p:cNvPr id="52" name="Round Single Corner Rectangle 51"/>
          <p:cNvSpPr/>
          <p:nvPr/>
        </p:nvSpPr>
        <p:spPr>
          <a:xfrm>
            <a:off x="1230630" y="2774950"/>
            <a:ext cx="1946275" cy="1714500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/>
              <a:t>ADD</a:t>
            </a:r>
            <a:endParaRPr lang="en-US" sz="2400" b="1"/>
          </a:p>
          <a:p>
            <a:pPr algn="ctr"/>
            <a:r>
              <a:rPr lang="en-US" sz="2400" b="1"/>
              <a:t>SUB</a:t>
            </a:r>
            <a:endParaRPr lang="en-US" sz="2400" b="1"/>
          </a:p>
          <a:p>
            <a:pPr algn="ctr"/>
            <a:r>
              <a:rPr lang="en-US" sz="2400" b="1"/>
              <a:t>MUL</a:t>
            </a:r>
            <a:endParaRPr lang="en-US" sz="2400" b="1"/>
          </a:p>
          <a:p>
            <a:pPr algn="ctr"/>
            <a:r>
              <a:rPr lang="en-US" sz="2400" b="1"/>
              <a:t>DIV</a:t>
            </a:r>
            <a:endParaRPr lang="en-US" sz="2400" b="1"/>
          </a:p>
        </p:txBody>
      </p:sp>
      <p:sp>
        <p:nvSpPr>
          <p:cNvPr id="53" name="Text Box 52"/>
          <p:cNvSpPr txBox="1"/>
          <p:nvPr/>
        </p:nvSpPr>
        <p:spPr>
          <a:xfrm>
            <a:off x="1506220" y="2242185"/>
            <a:ext cx="1395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u="sng"/>
              <a:t>ALL</a:t>
            </a:r>
            <a:endParaRPr lang="en-US" sz="2800" b="1" u="sng"/>
          </a:p>
        </p:txBody>
      </p:sp>
      <p:sp>
        <p:nvSpPr>
          <p:cNvPr id="54" name="Text Box 53"/>
          <p:cNvSpPr txBox="1"/>
          <p:nvPr/>
        </p:nvSpPr>
        <p:spPr>
          <a:xfrm>
            <a:off x="-357505" y="3509010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u="sng">
                <a:solidFill>
                  <a:srgbClr val="FF0000"/>
                </a:solidFill>
              </a:rPr>
              <a:t>1950’s</a:t>
            </a:r>
            <a:endParaRPr lang="en-US" sz="2400" b="1" u="sng">
              <a:solidFill>
                <a:srgbClr val="FF0000"/>
              </a:solidFill>
            </a:endParaRPr>
          </a:p>
        </p:txBody>
      </p:sp>
      <p:cxnSp>
        <p:nvCxnSpPr>
          <p:cNvPr id="55" name="Elbow Connector 54"/>
          <p:cNvCxnSpPr>
            <a:stCxn id="52" idx="3"/>
            <a:endCxn id="56" idx="1"/>
          </p:cNvCxnSpPr>
          <p:nvPr/>
        </p:nvCxnSpPr>
        <p:spPr>
          <a:xfrm>
            <a:off x="3176905" y="3632200"/>
            <a:ext cx="1383030" cy="63436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s 55"/>
          <p:cNvSpPr/>
          <p:nvPr/>
        </p:nvSpPr>
        <p:spPr>
          <a:xfrm>
            <a:off x="4559935" y="3856990"/>
            <a:ext cx="2115820" cy="818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Assembler</a:t>
            </a:r>
            <a:endParaRPr lang="en-US" sz="2800" b="1"/>
          </a:p>
        </p:txBody>
      </p:sp>
      <p:sp>
        <p:nvSpPr>
          <p:cNvPr id="57" name="Text Box 56"/>
          <p:cNvSpPr txBox="1"/>
          <p:nvPr/>
        </p:nvSpPr>
        <p:spPr>
          <a:xfrm>
            <a:off x="3176905" y="324358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u="sng"/>
              <a:t>ALL</a:t>
            </a:r>
            <a:endParaRPr lang="en-US" b="1" u="sng"/>
          </a:p>
        </p:txBody>
      </p:sp>
      <p:sp>
        <p:nvSpPr>
          <p:cNvPr id="58" name="Text Box 57"/>
          <p:cNvSpPr txBox="1"/>
          <p:nvPr/>
        </p:nvSpPr>
        <p:spPr>
          <a:xfrm>
            <a:off x="6717030" y="439991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u="sng"/>
              <a:t>MLL</a:t>
            </a:r>
            <a:endParaRPr lang="en-US" b="1" u="sng"/>
          </a:p>
        </p:txBody>
      </p:sp>
      <p:cxnSp>
        <p:nvCxnSpPr>
          <p:cNvPr id="60" name="Elbow Connector 59"/>
          <p:cNvCxnSpPr>
            <a:stCxn id="56" idx="3"/>
          </p:cNvCxnSpPr>
          <p:nvPr/>
        </p:nvCxnSpPr>
        <p:spPr>
          <a:xfrm flipV="1">
            <a:off x="6675755" y="3439795"/>
            <a:ext cx="1096645" cy="826770"/>
          </a:xfrm>
          <a:prstGeom prst="bentConnector3">
            <a:avLst>
              <a:gd name="adj1" fmla="val 50029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 Single Corner Rectangle 60"/>
          <p:cNvSpPr/>
          <p:nvPr/>
        </p:nvSpPr>
        <p:spPr>
          <a:xfrm>
            <a:off x="1230630" y="5031740"/>
            <a:ext cx="1946275" cy="1714500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/>
              <a:t>+</a:t>
            </a:r>
            <a:endParaRPr lang="en-US" sz="2400" b="1"/>
          </a:p>
          <a:p>
            <a:pPr algn="ctr"/>
            <a:r>
              <a:rPr lang="en-US" sz="2400" b="1"/>
              <a:t>-</a:t>
            </a:r>
            <a:endParaRPr lang="en-US" sz="2400" b="1"/>
          </a:p>
          <a:p>
            <a:pPr algn="ctr"/>
            <a:r>
              <a:rPr lang="en-US" sz="2400" b="1"/>
              <a:t>*</a:t>
            </a:r>
            <a:endParaRPr lang="en-US" sz="2400" b="1"/>
          </a:p>
          <a:p>
            <a:pPr algn="ctr"/>
            <a:r>
              <a:rPr lang="en-US" sz="2400" b="1"/>
              <a:t>/</a:t>
            </a:r>
            <a:endParaRPr lang="en-US" sz="2400" b="1"/>
          </a:p>
        </p:txBody>
      </p:sp>
      <p:sp>
        <p:nvSpPr>
          <p:cNvPr id="62" name="Text Box 61"/>
          <p:cNvSpPr txBox="1"/>
          <p:nvPr/>
        </p:nvSpPr>
        <p:spPr>
          <a:xfrm>
            <a:off x="1506220" y="4498975"/>
            <a:ext cx="1395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u="sng"/>
              <a:t>HLL</a:t>
            </a:r>
            <a:endParaRPr lang="en-US" sz="2800" b="1" u="sng"/>
          </a:p>
        </p:txBody>
      </p:sp>
      <p:sp>
        <p:nvSpPr>
          <p:cNvPr id="63" name="Text Box 62"/>
          <p:cNvSpPr txBox="1"/>
          <p:nvPr/>
        </p:nvSpPr>
        <p:spPr>
          <a:xfrm>
            <a:off x="-357505" y="5550535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 u="sng">
                <a:solidFill>
                  <a:srgbClr val="FF0000"/>
                </a:solidFill>
              </a:rPr>
              <a:t>1960’s</a:t>
            </a:r>
            <a:endParaRPr lang="en-US" sz="2400" b="1" u="sng">
              <a:solidFill>
                <a:srgbClr val="FF0000"/>
              </a:solidFill>
            </a:endParaRPr>
          </a:p>
        </p:txBody>
      </p:sp>
      <p:cxnSp>
        <p:nvCxnSpPr>
          <p:cNvPr id="64" name="Elbow Connector 63"/>
          <p:cNvCxnSpPr>
            <a:stCxn id="61" idx="3"/>
            <a:endCxn id="65" idx="1"/>
          </p:cNvCxnSpPr>
          <p:nvPr/>
        </p:nvCxnSpPr>
        <p:spPr>
          <a:xfrm>
            <a:off x="3176905" y="5888990"/>
            <a:ext cx="1395095" cy="317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4572000" y="5479415"/>
            <a:ext cx="2115820" cy="818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Compiler</a:t>
            </a:r>
            <a:endParaRPr lang="en-US" sz="2800" b="1"/>
          </a:p>
        </p:txBody>
      </p:sp>
      <p:sp>
        <p:nvSpPr>
          <p:cNvPr id="66" name="Text Box 65"/>
          <p:cNvSpPr txBox="1"/>
          <p:nvPr/>
        </p:nvSpPr>
        <p:spPr>
          <a:xfrm>
            <a:off x="3176905" y="5479415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u="sng"/>
              <a:t>HLL</a:t>
            </a:r>
            <a:endParaRPr lang="en-US" b="1" u="sng"/>
          </a:p>
        </p:txBody>
      </p:sp>
      <p:cxnSp>
        <p:nvCxnSpPr>
          <p:cNvPr id="67" name="Elbow Connector 66"/>
          <p:cNvCxnSpPr>
            <a:stCxn id="65" idx="3"/>
            <a:endCxn id="42" idx="2"/>
          </p:cNvCxnSpPr>
          <p:nvPr/>
        </p:nvCxnSpPr>
        <p:spPr>
          <a:xfrm flipV="1">
            <a:off x="6687820" y="3429000"/>
            <a:ext cx="1125220" cy="2459990"/>
          </a:xfrm>
          <a:prstGeom prst="bentConnector3">
            <a:avLst>
              <a:gd name="adj1" fmla="val 733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5697855" y="3015615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u="sng"/>
              <a:t>MLL</a:t>
            </a:r>
            <a:endParaRPr lang="en-US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642620" y="162115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43255" y="518922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Windows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874770" y="162115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875405" y="518922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Linux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644005" y="162115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644640" y="518922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Mac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9364980" y="162115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365615" y="518922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Windows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42620" y="1621155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C Program (HLL)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643255" y="2270125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Compiler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643255" y="2919095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(Windows)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  <a:endCxn id="3" idx="0"/>
          </p:cNvCxnSpPr>
          <p:nvPr/>
        </p:nvCxnSpPr>
        <p:spPr>
          <a:xfrm>
            <a:off x="1824990" y="3830320"/>
            <a:ext cx="0" cy="135890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944880" y="6274435"/>
            <a:ext cx="1760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OUTPUT</a:t>
            </a:r>
            <a:endParaRPr lang="en-US" sz="3200" b="1"/>
          </a:p>
        </p:txBody>
      </p:sp>
      <p:cxnSp>
        <p:nvCxnSpPr>
          <p:cNvPr id="15" name="Elbow Connector 14"/>
          <p:cNvCxnSpPr>
            <a:stCxn id="10" idx="0"/>
            <a:endCxn id="8" idx="0"/>
          </p:cNvCxnSpPr>
          <p:nvPr/>
        </p:nvCxnSpPr>
        <p:spPr>
          <a:xfrm rot="16200000">
            <a:off x="6185535" y="-2740025"/>
            <a:ext cx="3175" cy="8722360"/>
          </a:xfrm>
          <a:prstGeom prst="bentConnector3">
            <a:avLst>
              <a:gd name="adj1" fmla="val 2409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0"/>
            <a:endCxn id="4" idx="0"/>
          </p:cNvCxnSpPr>
          <p:nvPr/>
        </p:nvCxnSpPr>
        <p:spPr>
          <a:xfrm rot="16200000">
            <a:off x="3440430" y="5080"/>
            <a:ext cx="3175" cy="3232150"/>
          </a:xfrm>
          <a:prstGeom prst="bentConnector3">
            <a:avLst>
              <a:gd name="adj1" fmla="val 2361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0"/>
          </p:cNvCxnSpPr>
          <p:nvPr/>
        </p:nvCxnSpPr>
        <p:spPr>
          <a:xfrm rot="16200000" flipH="1">
            <a:off x="6432550" y="244475"/>
            <a:ext cx="61595" cy="2814955"/>
          </a:xfrm>
          <a:prstGeom prst="bentConnector4">
            <a:avLst>
              <a:gd name="adj1" fmla="val -1239175"/>
              <a:gd name="adj2" fmla="val 100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485515" y="339090"/>
            <a:ext cx="180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rgbClr val="FF0000"/>
                </a:solidFill>
              </a:rPr>
              <a:t>HACKER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874770" y="2919095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(Windows)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5056505" y="3830320"/>
            <a:ext cx="0" cy="135890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19" idx="1"/>
          </p:cNvCxnSpPr>
          <p:nvPr/>
        </p:nvCxnSpPr>
        <p:spPr>
          <a:xfrm>
            <a:off x="3006090" y="3375025"/>
            <a:ext cx="868680" cy="317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875405" y="6274435"/>
            <a:ext cx="2362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rgbClr val="FF0000"/>
                </a:solidFill>
              </a:rPr>
              <a:t>NO OUTPUT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642735" y="2919095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(Windows)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7824470" y="3830320"/>
            <a:ext cx="0" cy="135890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643370" y="6274435"/>
            <a:ext cx="2362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olidFill>
                  <a:srgbClr val="FF0000"/>
                </a:solidFill>
              </a:rPr>
              <a:t>NO OUTPUT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9364345" y="2922270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(Windows)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10546080" y="3833495"/>
            <a:ext cx="0" cy="135890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9665335" y="6274435"/>
            <a:ext cx="1760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OUTPUT</a:t>
            </a:r>
            <a:endParaRPr lang="en-US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03555" y="756285"/>
            <a:ext cx="2363470" cy="475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04825" y="4864735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Windows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735705" y="75628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736340" y="432435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Linux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504940" y="75628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05575" y="432435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Mac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9225915" y="756285"/>
            <a:ext cx="2363470" cy="42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226550" y="4324350"/>
            <a:ext cx="2362835" cy="64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Windows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3555" y="756285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Java Program (HLL)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04190" y="1405255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Java Compiler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89585" y="3382645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(Windows)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  <a:endCxn id="3" idx="0"/>
          </p:cNvCxnSpPr>
          <p:nvPr/>
        </p:nvCxnSpPr>
        <p:spPr>
          <a:xfrm>
            <a:off x="1671320" y="4293870"/>
            <a:ext cx="15240" cy="570865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05815" y="5409565"/>
            <a:ext cx="1760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OUTPUT</a:t>
            </a:r>
            <a:endParaRPr lang="en-US" sz="3200" b="1"/>
          </a:p>
        </p:txBody>
      </p:sp>
      <p:sp>
        <p:nvSpPr>
          <p:cNvPr id="19" name="Rectangles 18"/>
          <p:cNvSpPr/>
          <p:nvPr/>
        </p:nvSpPr>
        <p:spPr>
          <a:xfrm>
            <a:off x="3735705" y="2976880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(LINUX)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4917440" y="3888105"/>
            <a:ext cx="3810" cy="40513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19" idx="1"/>
          </p:cNvCxnSpPr>
          <p:nvPr/>
        </p:nvCxnSpPr>
        <p:spPr>
          <a:xfrm flipV="1">
            <a:off x="2852420" y="3432810"/>
            <a:ext cx="883285" cy="405765"/>
          </a:xfrm>
          <a:prstGeom prst="bentConnector3">
            <a:avLst>
              <a:gd name="adj1" fmla="val 5003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736340" y="5409565"/>
            <a:ext cx="2362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ym typeface="+mn-ea"/>
              </a:rPr>
              <a:t>OUTPUT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503670" y="2934970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(MAC)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7685405" y="3846195"/>
            <a:ext cx="16510" cy="44704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504305" y="5409565"/>
            <a:ext cx="2362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ym typeface="+mn-ea"/>
              </a:rPr>
              <a:t>OUTPUT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9225280" y="2938145"/>
            <a:ext cx="2362835" cy="91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tx1"/>
                </a:solidFill>
              </a:rPr>
              <a:t>MLL</a:t>
            </a:r>
            <a:endParaRPr lang="en-US" sz="2800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</a:rPr>
              <a:t>(Windows)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391775" y="3849370"/>
            <a:ext cx="13335" cy="41275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9526270" y="5409565"/>
            <a:ext cx="1760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OUTPUT</a:t>
            </a:r>
            <a:endParaRPr lang="en-US" sz="3200" b="1"/>
          </a:p>
        </p:txBody>
      </p:sp>
      <p:sp>
        <p:nvSpPr>
          <p:cNvPr id="29" name="Rectangles 28"/>
          <p:cNvSpPr/>
          <p:nvPr/>
        </p:nvSpPr>
        <p:spPr>
          <a:xfrm>
            <a:off x="503555" y="2069465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ILL (Byte Code)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490220" y="2733675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Java Vitual Machine (JVM)</a:t>
            </a:r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10" idx="0"/>
            <a:endCxn id="8" idx="0"/>
          </p:cNvCxnSpPr>
          <p:nvPr/>
        </p:nvCxnSpPr>
        <p:spPr>
          <a:xfrm rot="16200000">
            <a:off x="6046470" y="-3604895"/>
            <a:ext cx="3175" cy="8722360"/>
          </a:xfrm>
          <a:prstGeom prst="bentConnector3">
            <a:avLst>
              <a:gd name="adj1" fmla="val 1629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0"/>
            <a:endCxn id="6" idx="0"/>
          </p:cNvCxnSpPr>
          <p:nvPr/>
        </p:nvCxnSpPr>
        <p:spPr>
          <a:xfrm rot="16200000">
            <a:off x="6301740" y="-628015"/>
            <a:ext cx="3175" cy="2769235"/>
          </a:xfrm>
          <a:prstGeom prst="bentConnector3">
            <a:avLst>
              <a:gd name="adj1" fmla="val 163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3750310" y="1640840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ILL (Byte Code)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3736975" y="2305050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Java Vitual Machine (JVM)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6518275" y="1656080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ILL (Byte Code)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504940" y="2320290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Java Vitual Machine (JVM)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9224645" y="1625600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ILL (Byte Code)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9211310" y="2289810"/>
            <a:ext cx="2362835" cy="648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Java Vitual Machine (JVM)</a:t>
            </a:r>
            <a:endParaRPr 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>
            <a:off x="9338945" y="2408555"/>
            <a:ext cx="2270760" cy="1606550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5908675" y="895985"/>
            <a:ext cx="2672715" cy="5066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318770" y="802640"/>
            <a:ext cx="4108450" cy="5220335"/>
          </a:xfrm>
          <a:prstGeom prst="can">
            <a:avLst>
              <a:gd name="adj" fmla="val 159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385300" y="4293235"/>
            <a:ext cx="225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Microprocessor</a:t>
            </a:r>
            <a:endParaRPr lang="en-US" sz="2400" b="1"/>
          </a:p>
        </p:txBody>
      </p:sp>
      <p:sp>
        <p:nvSpPr>
          <p:cNvPr id="39" name="Text Box 38"/>
          <p:cNvSpPr txBox="1"/>
          <p:nvPr/>
        </p:nvSpPr>
        <p:spPr>
          <a:xfrm>
            <a:off x="6171565" y="6022975"/>
            <a:ext cx="225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RAM</a:t>
            </a:r>
            <a:endParaRPr lang="en-US" sz="2400" b="1"/>
          </a:p>
        </p:txBody>
      </p:sp>
      <p:sp>
        <p:nvSpPr>
          <p:cNvPr id="40" name="Text Box 39"/>
          <p:cNvSpPr txBox="1"/>
          <p:nvPr/>
        </p:nvSpPr>
        <p:spPr>
          <a:xfrm>
            <a:off x="1245235" y="6022975"/>
            <a:ext cx="225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HDD</a:t>
            </a:r>
            <a:endParaRPr lang="en-US" sz="2400" b="1"/>
          </a:p>
        </p:txBody>
      </p:sp>
      <p:sp>
        <p:nvSpPr>
          <p:cNvPr id="41" name="Round Single Corner Rectangle 40"/>
          <p:cNvSpPr/>
          <p:nvPr/>
        </p:nvSpPr>
        <p:spPr>
          <a:xfrm>
            <a:off x="504190" y="1682750"/>
            <a:ext cx="1143000" cy="11118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add.c</a:t>
            </a:r>
            <a:br>
              <a:rPr lang="en-US" sz="2800"/>
            </a:br>
            <a:r>
              <a:rPr lang="en-US" sz="2800"/>
              <a:t>(HLL)</a:t>
            </a:r>
            <a:endParaRPr lang="en-US" sz="2800"/>
          </a:p>
        </p:txBody>
      </p:sp>
      <p:sp>
        <p:nvSpPr>
          <p:cNvPr id="42" name="Rectangles 41"/>
          <p:cNvSpPr/>
          <p:nvPr/>
        </p:nvSpPr>
        <p:spPr>
          <a:xfrm>
            <a:off x="2233930" y="1891030"/>
            <a:ext cx="1729740" cy="694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Compiler</a:t>
            </a:r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1647190" y="2238375"/>
            <a:ext cx="586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Single Corner Rectangle 43"/>
          <p:cNvSpPr/>
          <p:nvPr/>
        </p:nvSpPr>
        <p:spPr>
          <a:xfrm>
            <a:off x="504190" y="3181350"/>
            <a:ext cx="1143000" cy="11118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add.obj</a:t>
            </a:r>
            <a:br>
              <a:rPr lang="en-US" sz="2000"/>
            </a:br>
            <a:r>
              <a:rPr lang="en-US" sz="2000"/>
              <a:t>(MLL)</a:t>
            </a:r>
            <a:endParaRPr lang="en-US" sz="2000"/>
          </a:p>
        </p:txBody>
      </p:sp>
      <p:cxnSp>
        <p:nvCxnSpPr>
          <p:cNvPr id="45" name="Elbow Connector 44"/>
          <p:cNvCxnSpPr>
            <a:stCxn id="42" idx="2"/>
            <a:endCxn id="44" idx="0"/>
          </p:cNvCxnSpPr>
          <p:nvPr/>
        </p:nvCxnSpPr>
        <p:spPr>
          <a:xfrm rot="5400000">
            <a:off x="1789430" y="1871980"/>
            <a:ext cx="595630" cy="2023110"/>
          </a:xfrm>
          <a:prstGeom prst="bentConnector3">
            <a:avLst>
              <a:gd name="adj1" fmla="val 682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 Single Corner Rectangle 45"/>
          <p:cNvSpPr/>
          <p:nvPr/>
        </p:nvSpPr>
        <p:spPr>
          <a:xfrm>
            <a:off x="642620" y="4802505"/>
            <a:ext cx="602615" cy="7105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47" name="Round Single Corner Rectangle 46"/>
          <p:cNvSpPr/>
          <p:nvPr/>
        </p:nvSpPr>
        <p:spPr>
          <a:xfrm>
            <a:off x="1372235" y="4802505"/>
            <a:ext cx="602615" cy="7105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48" name="Rounded Rectangle 47"/>
          <p:cNvSpPr/>
          <p:nvPr/>
        </p:nvSpPr>
        <p:spPr>
          <a:xfrm>
            <a:off x="565785" y="4447540"/>
            <a:ext cx="1513840" cy="12045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Library Files</a:t>
            </a:r>
            <a:endParaRPr lang="en-US">
              <a:sym typeface="+mn-ea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2079625" y="3389630"/>
            <a:ext cx="1729740" cy="694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Linker</a:t>
            </a:r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3"/>
            <a:endCxn id="49" idx="1"/>
          </p:cNvCxnSpPr>
          <p:nvPr/>
        </p:nvCxnSpPr>
        <p:spPr>
          <a:xfrm flipV="1">
            <a:off x="1647190" y="3736975"/>
            <a:ext cx="4324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0"/>
          </p:cNvCxnSpPr>
          <p:nvPr/>
        </p:nvCxnSpPr>
        <p:spPr>
          <a:xfrm flipV="1">
            <a:off x="1322705" y="3752215"/>
            <a:ext cx="75692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 Single Corner Rectangle 51"/>
          <p:cNvSpPr/>
          <p:nvPr/>
        </p:nvSpPr>
        <p:spPr>
          <a:xfrm>
            <a:off x="2233930" y="4497705"/>
            <a:ext cx="2023745" cy="11118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add.exe</a:t>
            </a:r>
            <a:br>
              <a:rPr lang="en-US" sz="2000"/>
            </a:br>
            <a:r>
              <a:rPr lang="en-US" sz="2000"/>
              <a:t>(MLL)</a:t>
            </a:r>
            <a:endParaRPr lang="en-US" sz="2000"/>
          </a:p>
        </p:txBody>
      </p:sp>
      <p:cxnSp>
        <p:nvCxnSpPr>
          <p:cNvPr id="53" name="Straight Arrow Connector 52"/>
          <p:cNvCxnSpPr>
            <a:stCxn id="49" idx="2"/>
            <a:endCxn id="52" idx="0"/>
          </p:cNvCxnSpPr>
          <p:nvPr/>
        </p:nvCxnSpPr>
        <p:spPr>
          <a:xfrm>
            <a:off x="2944495" y="4084320"/>
            <a:ext cx="301625" cy="41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4624070" y="4107815"/>
            <a:ext cx="1087120" cy="694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</a:rPr>
              <a:t>Loader</a:t>
            </a:r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52" idx="3"/>
            <a:endCxn id="54" idx="2"/>
          </p:cNvCxnSpPr>
          <p:nvPr/>
        </p:nvCxnSpPr>
        <p:spPr>
          <a:xfrm flipV="1">
            <a:off x="4257675" y="4802505"/>
            <a:ext cx="909955" cy="251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0"/>
            <a:endCxn id="16" idx="1"/>
          </p:cNvCxnSpPr>
          <p:nvPr/>
        </p:nvCxnSpPr>
        <p:spPr>
          <a:xfrm rot="16200000">
            <a:off x="5198745" y="3398520"/>
            <a:ext cx="678180" cy="741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 Single Corner Rectangle 56"/>
          <p:cNvSpPr/>
          <p:nvPr/>
        </p:nvSpPr>
        <p:spPr>
          <a:xfrm>
            <a:off x="6171565" y="1473835"/>
            <a:ext cx="2023745" cy="3279775"/>
          </a:xfrm>
          <a:prstGeom prst="round1Rect">
            <a:avLst/>
          </a:prstGeom>
          <a:noFill/>
          <a:ln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add.exe</a:t>
            </a:r>
            <a:br>
              <a:rPr lang="en-US" sz="2000"/>
            </a:br>
            <a:r>
              <a:rPr lang="en-US" sz="2000"/>
              <a:t>(MLL)</a:t>
            </a:r>
            <a:endParaRPr lang="en-US" sz="2000"/>
          </a:p>
        </p:txBody>
      </p:sp>
      <p:sp>
        <p:nvSpPr>
          <p:cNvPr id="58" name="Text Box 57"/>
          <p:cNvSpPr txBox="1"/>
          <p:nvPr/>
        </p:nvSpPr>
        <p:spPr>
          <a:xfrm>
            <a:off x="6055360" y="4822190"/>
            <a:ext cx="2255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Executable Image</a:t>
            </a:r>
            <a:endParaRPr lang="en-US" sz="2400"/>
          </a:p>
        </p:txBody>
      </p:sp>
      <p:sp>
        <p:nvSpPr>
          <p:cNvPr id="59" name="Left-Right Arrow 58"/>
          <p:cNvSpPr/>
          <p:nvPr/>
        </p:nvSpPr>
        <p:spPr>
          <a:xfrm>
            <a:off x="8567420" y="3119120"/>
            <a:ext cx="787400" cy="3117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Presentation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</cp:revision>
  <dcterms:created xsi:type="dcterms:W3CDTF">2022-06-08T17:29:56Z</dcterms:created>
  <dcterms:modified xsi:type="dcterms:W3CDTF">2022-06-08T17:29:56Z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58D03F2AEE604537862F42A68ECDAD31</vt:lpwstr>
  </property>
  <property fmtid="{D5CDD505-2E9C-101B-9397-08002B2CF9AE}" pid="3" name="KSOProductBuildVer">
    <vt:lpwstr>1033-11.2.0.11130</vt:lpwstr>
  </property>
</Properties>
</file>