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66" r:id="rId3"/>
    <p:sldId id="261" r:id="rId4"/>
    <p:sldId id="260" r:id="rId5"/>
    <p:sldId id="264" r:id="rId6"/>
    <p:sldId id="265" r:id="rId7"/>
    <p:sldId id="272" r:id="rId8"/>
    <p:sldId id="267" r:id="rId9"/>
    <p:sldId id="268" r:id="rId10"/>
    <p:sldId id="269" r:id="rId11"/>
    <p:sldId id="270" r:id="rId12"/>
    <p:sldId id="27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BBF-86E4-43D2-AF9B-DBB59C53C59F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77DF-399F-495C-9178-454E4C3BAD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BBF-86E4-43D2-AF9B-DBB59C53C59F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77DF-399F-495C-9178-454E4C3BAD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9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BBF-86E4-43D2-AF9B-DBB59C53C59F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77DF-399F-495C-9178-454E4C3BAD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23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BBF-86E4-43D2-AF9B-DBB59C53C59F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77DF-399F-495C-9178-454E4C3BA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6728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BBF-86E4-43D2-AF9B-DBB59C53C59F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77DF-399F-495C-9178-454E4C3BAD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74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BBF-86E4-43D2-AF9B-DBB59C53C59F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77DF-399F-495C-9178-454E4C3BA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42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BBF-86E4-43D2-AF9B-DBB59C53C59F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77DF-399F-495C-9178-454E4C3BAD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14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BBF-86E4-43D2-AF9B-DBB59C53C59F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77DF-399F-495C-9178-454E4C3BAD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92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BBF-86E4-43D2-AF9B-DBB59C53C59F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77DF-399F-495C-9178-454E4C3BAD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3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BBF-86E4-43D2-AF9B-DBB59C53C59F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77DF-399F-495C-9178-454E4C3BAD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8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BBF-86E4-43D2-AF9B-DBB59C53C59F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77DF-399F-495C-9178-454E4C3BAD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BBF-86E4-43D2-AF9B-DBB59C53C59F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77DF-399F-495C-9178-454E4C3BAD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3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BBF-86E4-43D2-AF9B-DBB59C53C59F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77DF-399F-495C-9178-454E4C3BAD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6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BBF-86E4-43D2-AF9B-DBB59C53C59F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77DF-399F-495C-9178-454E4C3BAD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BBF-86E4-43D2-AF9B-DBB59C53C59F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77DF-399F-495C-9178-454E4C3BAD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4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BBF-86E4-43D2-AF9B-DBB59C53C59F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77DF-399F-495C-9178-454E4C3BAD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3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BBF-86E4-43D2-AF9B-DBB59C53C59F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77DF-399F-495C-9178-454E4C3BAD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8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3A14BBF-86E4-43D2-AF9B-DBB59C53C59F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5577DF-399F-495C-9178-454E4C3BAD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mov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699" y="0"/>
            <a:ext cx="12365699" cy="680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ROSHAN\Desktop\book-my-sh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6331" y="4040588"/>
            <a:ext cx="6741886" cy="348454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5350" y="103788"/>
            <a:ext cx="13668405" cy="2030875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MOVIE TICKETING SYSTEM</a:t>
            </a:r>
            <a:br>
              <a:rPr lang="en-US" sz="2000" b="1" dirty="0" smtClean="0"/>
            </a:b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87585" y="103788"/>
            <a:ext cx="9544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Book My Show</a:t>
            </a:r>
            <a:endParaRPr lang="en-US" sz="8000" b="1" dirty="0"/>
          </a:p>
        </p:txBody>
      </p:sp>
      <p:sp>
        <p:nvSpPr>
          <p:cNvPr id="12290" name="AutoShape 2" descr="Image result for bookmyshow"/>
          <p:cNvSpPr>
            <a:spLocks noChangeAspect="1" noChangeArrowheads="1"/>
          </p:cNvSpPr>
          <p:nvPr/>
        </p:nvSpPr>
        <p:spPr bwMode="auto">
          <a:xfrm>
            <a:off x="155575" y="-1622425"/>
            <a:ext cx="7810500" cy="3390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33827"/>
            <a:ext cx="8534400" cy="1507067"/>
          </a:xfrm>
        </p:spPr>
        <p:txBody>
          <a:bodyPr/>
          <a:lstStyle/>
          <a:p>
            <a:r>
              <a:rPr lang="en-US" b="1" dirty="0" smtClean="0"/>
              <a:t>CLIENT END INTERFACE  (CONTD.)</a:t>
            </a:r>
            <a:endParaRPr lang="en-US" b="1" dirty="0"/>
          </a:p>
        </p:txBody>
      </p:sp>
      <p:pic>
        <p:nvPicPr>
          <p:cNvPr id="4101" name="Picture 5" descr="C:\Users\ROSHAN\Downloads\projectscreenshots\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2891" y="1639019"/>
            <a:ext cx="5032073" cy="4177146"/>
          </a:xfrm>
          <a:prstGeom prst="rect">
            <a:avLst/>
          </a:prstGeom>
          <a:noFill/>
        </p:spPr>
      </p:pic>
      <p:pic>
        <p:nvPicPr>
          <p:cNvPr id="4102" name="Picture 6" descr="C:\Users\ROSHAN\Downloads\projectscreenshots\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244" y="1673524"/>
            <a:ext cx="6298459" cy="41229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68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33827"/>
            <a:ext cx="8534400" cy="1507067"/>
          </a:xfrm>
        </p:spPr>
        <p:txBody>
          <a:bodyPr/>
          <a:lstStyle/>
          <a:p>
            <a:r>
              <a:rPr lang="en-US" b="1" dirty="0" smtClean="0"/>
              <a:t>CLIENT END INTERFACE :</a:t>
            </a:r>
            <a:endParaRPr lang="en-US" b="1" dirty="0"/>
          </a:p>
        </p:txBody>
      </p:sp>
      <p:pic>
        <p:nvPicPr>
          <p:cNvPr id="4" name="Picture 2" descr="C:\Users\ROSHAN\Downloads\projectscreenshots\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0911" y="1155939"/>
            <a:ext cx="5248552" cy="5391509"/>
          </a:xfrm>
          <a:prstGeom prst="rect">
            <a:avLst/>
          </a:prstGeom>
          <a:noFill/>
        </p:spPr>
      </p:pic>
      <p:pic>
        <p:nvPicPr>
          <p:cNvPr id="5" name="Picture 3" descr="C:\Users\ROSHAN\Downloads\projectscreenshots\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911" y="1256402"/>
            <a:ext cx="5010150" cy="5276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68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33827"/>
            <a:ext cx="8534400" cy="1507067"/>
          </a:xfrm>
        </p:spPr>
        <p:txBody>
          <a:bodyPr/>
          <a:lstStyle/>
          <a:p>
            <a:r>
              <a:rPr lang="en-US" b="1" dirty="0" smtClean="0"/>
              <a:t>CLIENT END INTERACE : </a:t>
            </a:r>
            <a:endParaRPr lang="en-US" b="1" dirty="0"/>
          </a:p>
        </p:txBody>
      </p:sp>
      <p:pic>
        <p:nvPicPr>
          <p:cNvPr id="5122" name="Picture 2" descr="C:\Users\ROSHAN\Downloads\projectscreenshots\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8214" y="887445"/>
            <a:ext cx="6265130" cy="5375335"/>
          </a:xfrm>
          <a:prstGeom prst="rect">
            <a:avLst/>
          </a:prstGeom>
          <a:noFill/>
        </p:spPr>
      </p:pic>
      <p:pic>
        <p:nvPicPr>
          <p:cNvPr id="5123" name="Picture 3" descr="C:\Users\ROSHAN\Downloads\projectscreenshots\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578" y="997611"/>
            <a:ext cx="5010150" cy="5276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68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04" y="0"/>
            <a:ext cx="11082782" cy="1507067"/>
          </a:xfrm>
        </p:spPr>
        <p:txBody>
          <a:bodyPr/>
          <a:lstStyle/>
          <a:p>
            <a:r>
              <a:rPr lang="en-US" b="1" dirty="0" smtClean="0"/>
              <a:t>Practical realization and applications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0295" y="1545942"/>
            <a:ext cx="8665850" cy="510798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FEATURES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 allows the front-end user to view the video trailers of the currently running movies. Besides, it also generates and allots a unique Booking ID to each booking submission from the user.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 to that, it has a special utility which prints and saves the booking receipt on the customer’s computer once the payment has been done successfully.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RELIABLE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back-end database ( MySQL ) used in the project deploys 2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nd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Normal Form of Normalization, wherein all non-key attributes are dependent on the key attribute and hence avoids data redundancies and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anamolies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CAN USE IT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possibly be used by micro-sized ( town or district based ) companies providing movie booking services to their customers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wherein the size of data set collected and generated is reasonably small for being handled by MySQ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8" y="1507067"/>
            <a:ext cx="1432823" cy="1432823"/>
          </a:xfrm>
          <a:prstGeom prst="rect">
            <a:avLst/>
          </a:prstGeom>
        </p:spPr>
      </p:pic>
      <p:pic>
        <p:nvPicPr>
          <p:cNvPr id="1026" name="Picture 2" descr="http://icons.iconarchive.com/icons/visualpharm/must-have/256/Us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0" y="5431655"/>
            <a:ext cx="1157161" cy="115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ngall.com/wp-content/uploads/2016/04/Web-Securit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93" y="3526972"/>
            <a:ext cx="1355588" cy="154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84" y="454539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b="1" i="1" cap="none" dirty="0"/>
              <a:t>D</a:t>
            </a:r>
            <a:r>
              <a:rPr lang="en-US" b="1" i="1" cap="none" dirty="0" smtClean="0"/>
              <a:t>eveloped </a:t>
            </a:r>
            <a:r>
              <a:rPr lang="en-US" b="1" i="1" cap="none" dirty="0"/>
              <a:t>B</a:t>
            </a:r>
            <a:r>
              <a:rPr lang="en-US" b="1" i="1" cap="none" dirty="0" smtClean="0"/>
              <a:t>y: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ohan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haudhary (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IIT2015073 )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arwal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    ( IIT2015070 )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shutosh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harma (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LIT2015020 )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ishabh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Rai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( IIT2015047 )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oshan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Kumar      ( IIT2015081 )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cap="none" dirty="0" smtClean="0"/>
              <a:t/>
            </a:r>
            <a:br>
              <a:rPr lang="en-US" cap="none" dirty="0" smtClean="0"/>
            </a:br>
            <a:endParaRPr lang="en-US" cap="none" dirty="0"/>
          </a:p>
        </p:txBody>
      </p:sp>
      <p:pic>
        <p:nvPicPr>
          <p:cNvPr id="5122" name="Picture 2" descr="http://www.clipartkid.com/images/318/thenanobel-programming-by-thenanobel-O6zLj2-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13" y="290286"/>
            <a:ext cx="5762171" cy="576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2877" y="1238458"/>
            <a:ext cx="9370396" cy="6764568"/>
          </a:xfrm>
        </p:spPr>
        <p:txBody>
          <a:bodyPr>
            <a:noAutofit/>
          </a:bodyPr>
          <a:lstStyle/>
          <a:p>
            <a:pPr lvl="2"/>
            <a:r>
              <a:rPr lang="en-US" sz="2400" b="1" dirty="0" smtClean="0">
                <a:solidFill>
                  <a:schemeClr val="tx1"/>
                </a:solidFill>
              </a:rPr>
              <a:t>Book My Show </a:t>
            </a:r>
            <a:r>
              <a:rPr lang="en-US" sz="2400" dirty="0" smtClean="0">
                <a:solidFill>
                  <a:schemeClr val="tx1"/>
                </a:solidFill>
              </a:rPr>
              <a:t>is </a:t>
            </a:r>
            <a:r>
              <a:rPr lang="en-US" sz="2400" dirty="0" smtClean="0">
                <a:solidFill>
                  <a:schemeClr val="tx1"/>
                </a:solidFill>
              </a:rPr>
              <a:t>one of the most </a:t>
            </a:r>
            <a:r>
              <a:rPr lang="en-US" sz="2400" dirty="0" smtClean="0">
                <a:solidFill>
                  <a:schemeClr val="tx1"/>
                </a:solidFill>
              </a:rPr>
              <a:t>flexible and robust modern-day ticketing app built especially for </a:t>
            </a:r>
            <a:r>
              <a:rPr lang="en-US" sz="2400" dirty="0" smtClean="0">
                <a:solidFill>
                  <a:schemeClr val="tx1"/>
                </a:solidFill>
              </a:rPr>
              <a:t>movies in the recent times.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2"/>
            <a:r>
              <a:rPr lang="en-US" sz="2400" dirty="0" smtClean="0">
                <a:solidFill>
                  <a:schemeClr val="tx1"/>
                </a:solidFill>
              </a:rPr>
              <a:t>The project will allow an easy-to-use interface for the users to perform the checking, availability and booking of movie </a:t>
            </a:r>
            <a:r>
              <a:rPr lang="en-US" sz="2400" dirty="0" smtClean="0">
                <a:solidFill>
                  <a:schemeClr val="tx1"/>
                </a:solidFill>
              </a:rPr>
              <a:t>tickets, along with an interface for the administrative user to modify the existing data on the database.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864" y="379942"/>
            <a:ext cx="8534400" cy="1507067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OVERVIEW</a:t>
            </a:r>
            <a:endParaRPr lang="en-US" sz="8000" b="1" dirty="0"/>
          </a:p>
        </p:txBody>
      </p:sp>
      <p:pic>
        <p:nvPicPr>
          <p:cNvPr id="10241" name="Picture 1" descr="C:\Users\ROSHAN\Desktop\book-my-show.png"/>
          <p:cNvPicPr>
            <a:picLocks noChangeAspect="1" noChangeArrowheads="1"/>
          </p:cNvPicPr>
          <p:nvPr/>
        </p:nvPicPr>
        <p:blipFill>
          <a:blip r:embed="rId2">
            <a:lum bright="43000" contrast="100000"/>
          </a:blip>
          <a:srcRect/>
          <a:stretch>
            <a:fillRect/>
          </a:stretch>
        </p:blipFill>
        <p:spPr bwMode="auto">
          <a:xfrm>
            <a:off x="-122877" y="-226573"/>
            <a:ext cx="5262836" cy="27200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41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5184" y="1451091"/>
            <a:ext cx="5822889" cy="525880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This project helps the customer to view and book the movie tickets. The operational user interface also helps the ordinary users in managing their own information in a customized manner as per the included flexibilities.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183" y="435428"/>
            <a:ext cx="5718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Introduction</a:t>
            </a:r>
            <a:endParaRPr lang="en-US" sz="6000" b="1" dirty="0"/>
          </a:p>
        </p:txBody>
      </p:sp>
      <p:pic>
        <p:nvPicPr>
          <p:cNvPr id="1026" name="Picture 2" descr="C:\Users\ROSHAN\Desktop\log-in-sign-up-upload-clipart-6ZSpnh-clip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2432" y="3313982"/>
            <a:ext cx="2950263" cy="2950263"/>
          </a:xfrm>
          <a:prstGeom prst="rect">
            <a:avLst/>
          </a:prstGeom>
          <a:noFill/>
        </p:spPr>
      </p:pic>
      <p:pic>
        <p:nvPicPr>
          <p:cNvPr id="7" name="Picture 2" descr="C:\Users\ROSHAN\Downloads\projectscreenshots\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5236" y="824248"/>
            <a:ext cx="5267459" cy="56201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48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484" y="382061"/>
            <a:ext cx="8534400" cy="263797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Functional components of the project: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pPr lvl="1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484" y="2101380"/>
            <a:ext cx="3127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1. </a:t>
            </a:r>
            <a:r>
              <a:rPr lang="en-US" b="1" dirty="0" smtClean="0"/>
              <a:t>The </a:t>
            </a:r>
            <a:r>
              <a:rPr lang="en-US" b="1" dirty="0" smtClean="0"/>
              <a:t>operational or generic user interface (User/Client End):</a:t>
            </a:r>
          </a:p>
          <a:p>
            <a:pPr marL="0" lvl="1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allows the front-end customer to view movies (trailers), their timings and seat options, and henceforth book movie tickets, according to suitable time and date.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5490" y="2101380"/>
            <a:ext cx="2901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 smtClean="0"/>
              <a:t>2. Administrative user </a:t>
            </a:r>
            <a:r>
              <a:rPr lang="en-US" b="1" dirty="0" smtClean="0"/>
              <a:t>interface ( Movie Details management):</a:t>
            </a:r>
            <a:endParaRPr lang="en-US" b="1" dirty="0" smtClean="0">
              <a:solidFill>
                <a:schemeClr val="tx1"/>
              </a:solidFill>
            </a:endParaRPr>
          </a:p>
          <a:p>
            <a:pPr marL="342900" lvl="1" indent="-342900" algn="ctr"/>
            <a:r>
              <a:rPr lang="en-US" dirty="0" smtClean="0"/>
              <a:t>	</a:t>
            </a:r>
            <a:r>
              <a:rPr lang="en-US" dirty="0" smtClean="0"/>
              <a:t>allows the database administrator to add, modify or remove currently available movies list.</a:t>
            </a:r>
            <a:endParaRPr lang="en-US" dirty="0"/>
          </a:p>
        </p:txBody>
      </p:sp>
      <p:pic>
        <p:nvPicPr>
          <p:cNvPr id="7169" name="Picture 1" descr="C:\Users\ROSHAN\Desktop\2282bdcdf3daf0808d75ae626d16c0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101380"/>
            <a:ext cx="4532313" cy="338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24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04" y="0"/>
            <a:ext cx="11082782" cy="1507067"/>
          </a:xfrm>
        </p:spPr>
        <p:txBody>
          <a:bodyPr/>
          <a:lstStyle/>
          <a:p>
            <a:r>
              <a:rPr lang="en-US" dirty="0" smtClean="0"/>
              <a:t>	Modules: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114" y="1193669"/>
            <a:ext cx="8665850" cy="5107987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Movies Details Module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User Registration Module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User Login Module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User Ticket-Booking  Module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Administrative Page Module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3114" y="1611884"/>
            <a:ext cx="8315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careful analysis the system has been identified to </a:t>
            </a:r>
            <a:r>
              <a:rPr lang="en-US" sz="2400" b="1" dirty="0" smtClean="0"/>
              <a:t>possess</a:t>
            </a:r>
            <a:r>
              <a:rPr lang="en-US" sz="2400" b="1" dirty="0" smtClean="0"/>
              <a:t> </a:t>
            </a:r>
            <a:r>
              <a:rPr lang="en-US" sz="2400" b="1" dirty="0" smtClean="0"/>
              <a:t>the following </a:t>
            </a:r>
            <a:r>
              <a:rPr lang="en-US" sz="2400" b="1" dirty="0" smtClean="0"/>
              <a:t>discrete </a:t>
            </a:r>
            <a:r>
              <a:rPr lang="en-US" sz="2400" b="1" dirty="0" smtClean="0"/>
              <a:t>modules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36" r="15577" b="43651"/>
          <a:stretch>
            <a:fillRect/>
          </a:stretch>
        </p:blipFill>
        <p:spPr bwMode="auto">
          <a:xfrm>
            <a:off x="3519577" y="4209692"/>
            <a:ext cx="8672423" cy="264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7829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51" y="-333827"/>
            <a:ext cx="8534400" cy="1507067"/>
          </a:xfrm>
        </p:spPr>
        <p:txBody>
          <a:bodyPr/>
          <a:lstStyle/>
          <a:p>
            <a:r>
              <a:rPr lang="en-US" b="1" dirty="0" smtClean="0"/>
              <a:t>ER- DIAGRAM</a:t>
            </a:r>
            <a:endParaRPr lang="en-US" b="1" dirty="0"/>
          </a:p>
        </p:txBody>
      </p:sp>
      <p:pic>
        <p:nvPicPr>
          <p:cNvPr id="6146" name="Picture 2" descr="C:\Users\ROSHAN\Downloads\ER_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02316"/>
            <a:ext cx="12192000" cy="60556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68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33827"/>
            <a:ext cx="8534400" cy="1507067"/>
          </a:xfrm>
        </p:spPr>
        <p:txBody>
          <a:bodyPr/>
          <a:lstStyle/>
          <a:p>
            <a:r>
              <a:rPr lang="en-US" b="1" dirty="0" smtClean="0"/>
              <a:t>Client end interface :</a:t>
            </a:r>
            <a:endParaRPr lang="en-US" b="1" dirty="0"/>
          </a:p>
        </p:txBody>
      </p:sp>
      <p:pic>
        <p:nvPicPr>
          <p:cNvPr id="2050" name="Picture 2" descr="C:\Users\ROSHAN\Downloads\projectscreenshots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0713" y="1000665"/>
            <a:ext cx="5672687" cy="5482806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463" y="1035170"/>
            <a:ext cx="5566015" cy="547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68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33827"/>
            <a:ext cx="8534400" cy="1507067"/>
          </a:xfrm>
        </p:spPr>
        <p:txBody>
          <a:bodyPr/>
          <a:lstStyle/>
          <a:p>
            <a:r>
              <a:rPr lang="en-US" b="1" dirty="0" smtClean="0"/>
              <a:t>PROJECT SCREENS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8941" y="741872"/>
            <a:ext cx="865782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68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1522</TotalTime>
  <Words>376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Slice</vt:lpstr>
      <vt:lpstr>MOVIE TICKETING SYSTEM </vt:lpstr>
      <vt:lpstr>Developed By:  Rohan Chaudhary ( IIT2015073 ) Umang Narwal      ( IIT2015070 ) Ashutosh Sharma ( LIT2015020 ) Rishabh Rai          ( IIT2015047 ) Roshan Kumar      ( IIT2015081 )   </vt:lpstr>
      <vt:lpstr>OVERVIEW</vt:lpstr>
      <vt:lpstr>PowerPoint Presentation</vt:lpstr>
      <vt:lpstr>PowerPoint Presentation</vt:lpstr>
      <vt:lpstr> Modules:</vt:lpstr>
      <vt:lpstr>ER- DIAGRAM</vt:lpstr>
      <vt:lpstr>Client end interface :</vt:lpstr>
      <vt:lpstr>PROJECT SCREENS</vt:lpstr>
      <vt:lpstr>CLIENT END INTERFACE  (CONTD.)</vt:lpstr>
      <vt:lpstr>CLIENT END INTERFACE :</vt:lpstr>
      <vt:lpstr>CLIENT END INTERACE : </vt:lpstr>
      <vt:lpstr>Practical realization and applications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Ronster</dc:creator>
  <cp:lastModifiedBy>Ronster</cp:lastModifiedBy>
  <cp:revision>59</cp:revision>
  <dcterms:created xsi:type="dcterms:W3CDTF">2016-11-27T16:54:01Z</dcterms:created>
  <dcterms:modified xsi:type="dcterms:W3CDTF">2017-04-28T23:38:22Z</dcterms:modified>
</cp:coreProperties>
</file>