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99" r:id="rId2"/>
    <p:sldId id="342" r:id="rId3"/>
    <p:sldId id="343" r:id="rId4"/>
    <p:sldId id="344" r:id="rId5"/>
    <p:sldId id="345" r:id="rId6"/>
    <p:sldId id="264" r:id="rId7"/>
    <p:sldId id="313" r:id="rId8"/>
    <p:sldId id="256" r:id="rId9"/>
    <p:sldId id="324" r:id="rId10"/>
    <p:sldId id="257" r:id="rId11"/>
    <p:sldId id="325" r:id="rId12"/>
    <p:sldId id="260" r:id="rId13"/>
    <p:sldId id="326" r:id="rId14"/>
    <p:sldId id="261" r:id="rId15"/>
    <p:sldId id="327" r:id="rId16"/>
    <p:sldId id="259" r:id="rId17"/>
    <p:sldId id="328" r:id="rId18"/>
    <p:sldId id="258" r:id="rId19"/>
    <p:sldId id="329" r:id="rId20"/>
    <p:sldId id="262" r:id="rId21"/>
    <p:sldId id="330" r:id="rId22"/>
    <p:sldId id="263" r:id="rId23"/>
    <p:sldId id="331" r:id="rId24"/>
    <p:sldId id="265" r:id="rId25"/>
    <p:sldId id="332" r:id="rId26"/>
    <p:sldId id="271" r:id="rId27"/>
    <p:sldId id="333" r:id="rId28"/>
    <p:sldId id="266" r:id="rId29"/>
    <p:sldId id="334" r:id="rId30"/>
    <p:sldId id="289" r:id="rId31"/>
    <p:sldId id="335" r:id="rId32"/>
    <p:sldId id="267" r:id="rId33"/>
    <p:sldId id="336" r:id="rId34"/>
    <p:sldId id="290" r:id="rId35"/>
    <p:sldId id="337" r:id="rId36"/>
    <p:sldId id="270" r:id="rId37"/>
    <p:sldId id="338" r:id="rId38"/>
    <p:sldId id="291" r:id="rId39"/>
    <p:sldId id="339" r:id="rId40"/>
    <p:sldId id="269" r:id="rId41"/>
    <p:sldId id="340" r:id="rId42"/>
    <p:sldId id="288" r:id="rId43"/>
    <p:sldId id="341" r:id="rId44"/>
    <p:sldId id="287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93" r:id="rId58"/>
    <p:sldId id="284" r:id="rId59"/>
    <p:sldId id="294" r:id="rId60"/>
    <p:sldId id="285" r:id="rId61"/>
    <p:sldId id="292" r:id="rId62"/>
    <p:sldId id="286" r:id="rId63"/>
    <p:sldId id="295" r:id="rId64"/>
    <p:sldId id="296" r:id="rId65"/>
    <p:sldId id="297" r:id="rId66"/>
    <p:sldId id="298" r:id="rId67"/>
    <p:sldId id="300" r:id="rId68"/>
    <p:sldId id="302" r:id="rId69"/>
    <p:sldId id="303" r:id="rId70"/>
    <p:sldId id="301" r:id="rId71"/>
    <p:sldId id="30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48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52AD1-5BB8-486C-9A56-C9ABA8FD021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CE46-F4C3-4CD8-BC51-F5EE1DB2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Left and Right</a:t>
            </a:r>
          </a:p>
          <a:p>
            <a:r>
              <a:rPr lang="en-US" dirty="0"/>
              <a:t>7,8.3,16,32,60 – TV speeds</a:t>
            </a:r>
          </a:p>
          <a:p>
            <a:r>
              <a:rPr lang="en-US" dirty="0"/>
              <a:t>HV – 12,13</a:t>
            </a:r>
          </a:p>
          <a:p>
            <a:endParaRPr lang="en-US" dirty="0"/>
          </a:p>
          <a:p>
            <a:r>
              <a:rPr lang="en-US" dirty="0"/>
              <a:t>Review Point : Valid(Rare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to know the placement?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Rare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to know the placement?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Rare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– Critical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– Critical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4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7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2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26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Left and Right</a:t>
            </a:r>
          </a:p>
          <a:p>
            <a:r>
              <a:rPr lang="en-US" dirty="0"/>
              <a:t>7,8.3,16,32,60 – TV speeds</a:t>
            </a:r>
          </a:p>
          <a:p>
            <a:r>
              <a:rPr lang="en-US" dirty="0"/>
              <a:t>HV – 12,13</a:t>
            </a:r>
          </a:p>
          <a:p>
            <a:endParaRPr lang="en-US" dirty="0"/>
          </a:p>
          <a:p>
            <a:r>
              <a:rPr lang="en-US" dirty="0"/>
              <a:t>Review Point :  Valid(Rare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8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95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6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r>
              <a:rPr lang="en-US" dirty="0"/>
              <a:t>Static and Dynamic</a:t>
            </a:r>
          </a:p>
          <a:p>
            <a:r>
              <a:rPr lang="en-US" dirty="0"/>
              <a:t>Left and Right</a:t>
            </a:r>
          </a:p>
          <a:p>
            <a:r>
              <a:rPr lang="en-US" dirty="0"/>
              <a:t>7,8.3,16,32,60 – TV speeds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3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5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9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85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6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99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r>
              <a:rPr lang="en-US" dirty="0"/>
              <a:t>Static and Dynamic</a:t>
            </a:r>
          </a:p>
          <a:p>
            <a:r>
              <a:rPr lang="en-US" dirty="0"/>
              <a:t>Left and Right</a:t>
            </a:r>
          </a:p>
          <a:p>
            <a:r>
              <a:rPr lang="en-US" dirty="0"/>
              <a:t>7,8.3,16,32,60 – TV speeds</a:t>
            </a:r>
          </a:p>
          <a:p>
            <a:r>
              <a:rPr lang="en-US" dirty="0"/>
              <a:t>HV – 0,8,12,13</a:t>
            </a:r>
          </a:p>
          <a:p>
            <a:endParaRPr lang="en-US" dirty="0"/>
          </a:p>
          <a:p>
            <a:r>
              <a:rPr lang="en-US" dirty="0"/>
              <a:t>Review Point : Valid( Normal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4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9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0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4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5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7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9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5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71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2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3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23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9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Curved Road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37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Curved Road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7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Curved Road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Curved Road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Normal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90,60,45,120,135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and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and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to know the placement?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7,8.3,16,32,60 – TV 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Point : Valid( Rare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CE46-F4C3-4CD8-BC51-F5EE1DB28F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7E13-C958-4566-A15E-F1614711B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28571-4229-4A06-9A2E-5658A79A3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0CF1-A6C2-494E-980F-CE3F2CEC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0FCB-35DF-4B42-B98F-49D95AA3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4A24-1389-46DA-8A24-9317D99A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35F3-7D44-4E3B-B8FC-C15A5F2B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2C9F1-5671-455E-B367-FA276167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8687-87FE-4637-950E-18E7C6F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1FF4-0B90-4F92-8099-5BC88726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4A5E-5B33-4866-A3CA-73844F8F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2A26B-A0C9-4B1A-951D-1555088B9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F7CFA-2849-4832-8D50-26937F672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8C71-B05E-4FEC-8BF1-B67FD3B9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1042-6C4D-4AEA-8D84-3A6CBF0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5EA9-0774-46A1-870F-1BA240F8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EE09-E5D3-4E9A-BA70-97167F03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EB3A-E950-422D-8682-CAB7A8A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8473-134B-4C17-A38A-97967CF5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2525-55C5-48A8-9DB6-6A4007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AD03-3E39-454F-930F-936746C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A680-D54B-4BE1-B05D-6E95CDAD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8C836-8EDB-48A8-9645-A1D249FB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8DB1-1502-46BF-A385-AC654A21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5F9A-7565-4BF8-8BF2-259EB6FF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F496-62CC-499B-86C6-86B82B3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E23B-C2FF-41BD-AF4D-CCF292C3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EAFB-9E22-4185-BB88-F3AF605ED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58977-7925-4CC7-88E2-29F54D9E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5C12-31BF-49A8-85A5-5F8C674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BD85-249C-4B93-81C7-51E5E148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F13E1-1993-459B-8089-F58A9295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C7D5-E688-4188-B78B-F0B5D9AE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7980-99AD-4037-8E0B-9CA5914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57A1-C155-4ADA-BE0A-CEA1FACC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51EBE-D569-48D0-BBBF-2F97652BF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61376-5F27-43D7-AB35-8BF9F602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5FD28-3206-4584-B121-0E7B3C79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58C52-B243-4F68-871C-7DB1649A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F38AF-CC07-4A94-BD6E-EE2807EF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3307-C085-4158-A042-FC89EF34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3057B-A3FF-48EC-92EB-573A691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63AA1-C3CC-4D2D-825C-9DB35C32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3869A-8EBE-4693-9E56-0071082C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61C99-D30F-4037-92CF-33A16C3E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6AD2-88D7-4F33-9B39-F9CF3FF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B80F1-7933-4383-88D3-19C1504A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062D-90F9-4E1A-89DF-56B4036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2B94-8EBB-4F53-983E-A8E9B484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F245-F6ED-44B0-A87B-B8A69272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4EB1-08AE-4CD5-A5EB-B3222876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E53F6-089B-4F1B-A166-9998D01F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E922-6F8E-4130-8454-98585675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5C5F-BDDA-40F3-A9FA-462A67BB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6347E-098D-4573-A6F4-4D0582FBB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3566-BCF3-4C9C-8279-1EEE0A526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610D2-6D21-4540-B181-D0F05970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5B1B-EB8D-4A6D-97FC-D35CB9FC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F22C6-FFE6-46CB-BBB8-1BE39AD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CFBE8-1E20-4793-89DF-8838D552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23268-3F79-4D03-B734-7150B2F2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F192-D4E4-46FB-A80A-D58D8C03E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8B73-C68F-4B94-8E4F-55DB65B2FE5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CC5E-27BB-423B-832A-EC6D00DAC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DACD-4700-4D4A-AA81-8B29BA8D8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D82C-AB8C-488E-9A9A-6C939046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254E-B3A3-484A-A2BE-65200A47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19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AEB9-E492-4637-B4B2-19650B17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and performance coverage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D8961-5E86-4DC0-9D93-964F93BD5FAB}"/>
              </a:ext>
            </a:extLst>
          </p:cNvPr>
          <p:cNvSpPr/>
          <p:nvPr/>
        </p:nvSpPr>
        <p:spPr>
          <a:xfrm>
            <a:off x="838200" y="2809568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89278-26E7-4E4C-AA5B-F7737F1D8050}"/>
              </a:ext>
            </a:extLst>
          </p:cNvPr>
          <p:cNvSpPr/>
          <p:nvPr/>
        </p:nvSpPr>
        <p:spPr>
          <a:xfrm>
            <a:off x="838200" y="3873833"/>
            <a:ext cx="3303638" cy="619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49031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3429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3F6117-4914-4D62-A6EA-C6FB6CD367E1}"/>
                </a:ext>
              </a:extLst>
            </p:cNvPr>
            <p:cNvSpPr/>
            <p:nvPr/>
          </p:nvSpPr>
          <p:spPr>
            <a:xfrm rot="5400000">
              <a:off x="4513943" y="3301216"/>
              <a:ext cx="2764271" cy="3129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721894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5591279" y="535077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00B56039-6DEC-4699-A96E-981366F7ECE7}"/>
              </a:ext>
            </a:extLst>
          </p:cNvPr>
          <p:cNvSpPr/>
          <p:nvPr/>
        </p:nvSpPr>
        <p:spPr>
          <a:xfrm flipH="1">
            <a:off x="4180113" y="2438488"/>
            <a:ext cx="1715965" cy="2220598"/>
          </a:xfrm>
          <a:prstGeom prst="bentArrow">
            <a:avLst>
              <a:gd name="adj1" fmla="val 26312"/>
              <a:gd name="adj2" fmla="val 25000"/>
              <a:gd name="adj3" fmla="val 25000"/>
              <a:gd name="adj4" fmla="val 5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/>
          <p:nvPr/>
        </p:nvCxnSpPr>
        <p:spPr>
          <a:xfrm>
            <a:off x="4934857" y="829096"/>
            <a:ext cx="0" cy="1579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8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3429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3F6117-4914-4D62-A6EA-C6FB6CD367E1}"/>
                </a:ext>
              </a:extLst>
            </p:cNvPr>
            <p:cNvSpPr/>
            <p:nvPr/>
          </p:nvSpPr>
          <p:spPr>
            <a:xfrm rot="5400000">
              <a:off x="4513943" y="3301216"/>
              <a:ext cx="2764271" cy="3129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721894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5591279" y="535077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00B56039-6DEC-4699-A96E-981366F7ECE7}"/>
              </a:ext>
            </a:extLst>
          </p:cNvPr>
          <p:cNvSpPr/>
          <p:nvPr/>
        </p:nvSpPr>
        <p:spPr>
          <a:xfrm flipH="1">
            <a:off x="4180113" y="2438488"/>
            <a:ext cx="1715965" cy="2220598"/>
          </a:xfrm>
          <a:prstGeom prst="bentArrow">
            <a:avLst>
              <a:gd name="adj1" fmla="val 26312"/>
              <a:gd name="adj2" fmla="val 25000"/>
              <a:gd name="adj3" fmla="val 25000"/>
              <a:gd name="adj4" fmla="val 5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/>
          <p:nvPr/>
        </p:nvCxnSpPr>
        <p:spPr>
          <a:xfrm>
            <a:off x="4499429" y="859035"/>
            <a:ext cx="0" cy="1579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3B782E3F-8C86-43AB-94B7-459446D18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255559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CFE6D886-9AC3-4968-8F12-A4741D86B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5041753" y="43042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8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0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77E2AD-915E-458F-BB5D-B2E4966D238A}"/>
              </a:ext>
            </a:extLst>
          </p:cNvPr>
          <p:cNvGrpSpPr/>
          <p:nvPr/>
        </p:nvGrpSpPr>
        <p:grpSpPr>
          <a:xfrm>
            <a:off x="0" y="2122006"/>
            <a:ext cx="12192000" cy="3443085"/>
            <a:chOff x="0" y="1905000"/>
            <a:chExt cx="12192000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7E99F8-E5DD-49B2-8574-7E641A976FDB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C414E1-502A-48E4-B11D-38519D1F685C}"/>
                </a:ext>
              </a:extLst>
            </p:cNvPr>
            <p:cNvCxnSpPr/>
            <p:nvPr/>
          </p:nvCxnSpPr>
          <p:spPr>
            <a:xfrm>
              <a:off x="0" y="3402495"/>
              <a:ext cx="1219200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721894" y="132904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91279" y="2166127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/>
          <p:nvPr/>
        </p:nvCxnSpPr>
        <p:spPr>
          <a:xfrm>
            <a:off x="4934857" y="829096"/>
            <a:ext cx="0" cy="1579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AEF1AAA-08CD-460F-A39A-1102C9E992FF}"/>
              </a:ext>
            </a:extLst>
          </p:cNvPr>
          <p:cNvCxnSpPr/>
          <p:nvPr/>
        </p:nvCxnSpPr>
        <p:spPr>
          <a:xfrm rot="10800000" flipV="1">
            <a:off x="2960914" y="2851925"/>
            <a:ext cx="2249366" cy="471846"/>
          </a:xfrm>
          <a:prstGeom prst="curvedConnector3">
            <a:avLst>
              <a:gd name="adj1" fmla="val 3451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39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77E2AD-915E-458F-BB5D-B2E4966D238A}"/>
              </a:ext>
            </a:extLst>
          </p:cNvPr>
          <p:cNvGrpSpPr/>
          <p:nvPr/>
        </p:nvGrpSpPr>
        <p:grpSpPr>
          <a:xfrm>
            <a:off x="0" y="2122006"/>
            <a:ext cx="12192000" cy="3443085"/>
            <a:chOff x="0" y="1905000"/>
            <a:chExt cx="12192000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7E99F8-E5DD-49B2-8574-7E641A976FDB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C414E1-502A-48E4-B11D-38519D1F685C}"/>
                </a:ext>
              </a:extLst>
            </p:cNvPr>
            <p:cNvCxnSpPr/>
            <p:nvPr/>
          </p:nvCxnSpPr>
          <p:spPr>
            <a:xfrm>
              <a:off x="0" y="3402495"/>
              <a:ext cx="1219200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721894" y="132904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91279" y="2166127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/>
          <p:nvPr/>
        </p:nvCxnSpPr>
        <p:spPr>
          <a:xfrm>
            <a:off x="4934857" y="829096"/>
            <a:ext cx="0" cy="1579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AEF1AAA-08CD-460F-A39A-1102C9E992FF}"/>
              </a:ext>
            </a:extLst>
          </p:cNvPr>
          <p:cNvCxnSpPr/>
          <p:nvPr/>
        </p:nvCxnSpPr>
        <p:spPr>
          <a:xfrm rot="10800000" flipV="1">
            <a:off x="2960914" y="2851925"/>
            <a:ext cx="2249366" cy="471846"/>
          </a:xfrm>
          <a:prstGeom prst="curvedConnector3">
            <a:avLst>
              <a:gd name="adj1" fmla="val 3451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ABC45B20-5561-4441-A325-549A06808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2656114" y="598009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4200C4CF-3D81-4556-AD2B-F60AA13CA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5365237" y="59800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2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3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395156" y="24989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01DF82-F2A4-4803-9C3D-7DDD75070716}"/>
              </a:ext>
            </a:extLst>
          </p:cNvPr>
          <p:cNvSpPr/>
          <p:nvPr/>
        </p:nvSpPr>
        <p:spPr>
          <a:xfrm>
            <a:off x="1074057" y="543343"/>
            <a:ext cx="391886" cy="19966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F62C63-C10D-4448-8C05-3CFA07C190D7}"/>
              </a:ext>
            </a:extLst>
          </p:cNvPr>
          <p:cNvCxnSpPr/>
          <p:nvPr/>
        </p:nvCxnSpPr>
        <p:spPr>
          <a:xfrm flipH="1">
            <a:off x="856343" y="3255226"/>
            <a:ext cx="89553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981F011B-49A5-4BB0-936E-18E98E174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11098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F85B7-B21C-4C54-AA9C-F6B0170FC8BC}"/>
              </a:ext>
            </a:extLst>
          </p:cNvPr>
          <p:cNvCxnSpPr>
            <a:cxnSpLocks/>
          </p:cNvCxnSpPr>
          <p:nvPr/>
        </p:nvCxnSpPr>
        <p:spPr>
          <a:xfrm>
            <a:off x="4323854" y="1001486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345EEEE5-5338-46E8-B339-59DD842D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221470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F1923-D4DF-41D8-8E5D-D612370B10D0}"/>
              </a:ext>
            </a:extLst>
          </p:cNvPr>
          <p:cNvCxnSpPr/>
          <p:nvPr/>
        </p:nvCxnSpPr>
        <p:spPr>
          <a:xfrm flipH="1" flipV="1">
            <a:off x="1465943" y="2164788"/>
            <a:ext cx="1335314" cy="10199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8A868-B26A-4791-904D-F8F0B984BE03}"/>
              </a:ext>
            </a:extLst>
          </p:cNvPr>
          <p:cNvCxnSpPr>
            <a:cxnSpLocks/>
          </p:cNvCxnSpPr>
          <p:nvPr/>
        </p:nvCxnSpPr>
        <p:spPr>
          <a:xfrm flipV="1">
            <a:off x="1465943" y="1746782"/>
            <a:ext cx="1847000" cy="375224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08FF57-A930-4370-88C4-030B0E3B7AA5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465943" y="2109173"/>
            <a:ext cx="3664157" cy="10756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14DA7-C2F9-4082-B1E9-376DC858357C}"/>
              </a:ext>
            </a:extLst>
          </p:cNvPr>
          <p:cNvCxnSpPr/>
          <p:nvPr/>
        </p:nvCxnSpPr>
        <p:spPr>
          <a:xfrm flipV="1">
            <a:off x="1465943" y="1793194"/>
            <a:ext cx="2060327" cy="30080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3F4D06-0BEA-4703-B4CC-E152A8AB7EC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18262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A0F905-6279-4324-978D-420A553BEB60}"/>
              </a:ext>
            </a:extLst>
          </p:cNvPr>
          <p:cNvGrpSpPr/>
          <p:nvPr/>
        </p:nvGrpSpPr>
        <p:grpSpPr>
          <a:xfrm>
            <a:off x="0" y="2122006"/>
            <a:ext cx="12211878" cy="4778846"/>
            <a:chOff x="0" y="2122006"/>
            <a:chExt cx="12211878" cy="47788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E608D5-C0B8-4812-9DC1-7C12F25A24A3}"/>
                </a:ext>
              </a:extLst>
            </p:cNvPr>
            <p:cNvGrpSpPr/>
            <p:nvPr/>
          </p:nvGrpSpPr>
          <p:grpSpPr>
            <a:xfrm>
              <a:off x="0" y="2122006"/>
              <a:ext cx="12192000" cy="3630435"/>
              <a:chOff x="0" y="2122006"/>
              <a:chExt cx="12192000" cy="363043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75776E-1CFA-4F4B-9804-A3161A37AD64}"/>
                  </a:ext>
                </a:extLst>
              </p:cNvPr>
              <p:cNvGrpSpPr/>
              <p:nvPr/>
            </p:nvGrpSpPr>
            <p:grpSpPr>
              <a:xfrm>
                <a:off x="0" y="2122006"/>
                <a:ext cx="12192000" cy="2122005"/>
                <a:chOff x="0" y="1905000"/>
                <a:chExt cx="12192000" cy="473599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F77E2AD-915E-458F-BB5D-B2E4966D238A}"/>
                    </a:ext>
                  </a:extLst>
                </p:cNvPr>
                <p:cNvGrpSpPr/>
                <p:nvPr/>
              </p:nvGrpSpPr>
              <p:grpSpPr>
                <a:xfrm>
                  <a:off x="0" y="1905000"/>
                  <a:ext cx="12192000" cy="3157330"/>
                  <a:chOff x="0" y="1905000"/>
                  <a:chExt cx="12192000" cy="304800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0F7E99F8-E5DD-49B2-8574-7E641A976FDB}"/>
                      </a:ext>
                    </a:extLst>
                  </p:cNvPr>
                  <p:cNvSpPr/>
                  <p:nvPr/>
                </p:nvSpPr>
                <p:spPr>
                  <a:xfrm>
                    <a:off x="0" y="1905000"/>
                    <a:ext cx="12192000" cy="3048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BEC414E1-502A-48E4-B11D-38519D1F685C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C38287E-0B82-4AA8-9A0D-04CF88235476}"/>
                    </a:ext>
                  </a:extLst>
                </p:cNvPr>
                <p:cNvGrpSpPr/>
                <p:nvPr/>
              </p:nvGrpSpPr>
              <p:grpSpPr>
                <a:xfrm>
                  <a:off x="0" y="3511825"/>
                  <a:ext cx="12192000" cy="3129169"/>
                  <a:chOff x="0" y="1905680"/>
                  <a:chExt cx="12192000" cy="3020814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23F6117-4914-4D62-A6EA-C6FB6CD367E1}"/>
                      </a:ext>
                    </a:extLst>
                  </p:cNvPr>
                  <p:cNvSpPr/>
                  <p:nvPr/>
                </p:nvSpPr>
                <p:spPr>
                  <a:xfrm>
                    <a:off x="0" y="1905680"/>
                    <a:ext cx="12192000" cy="30208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2B8B68A7-83AB-44EF-AC0A-64BA3298DB20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A2FCDC-F618-4E99-B36F-4AF11FCF10C5}"/>
                  </a:ext>
                </a:extLst>
              </p:cNvPr>
              <p:cNvGrpSpPr/>
              <p:nvPr/>
            </p:nvGrpSpPr>
            <p:grpSpPr>
              <a:xfrm>
                <a:off x="0" y="3630436"/>
                <a:ext cx="12192000" cy="2122005"/>
                <a:chOff x="0" y="1905000"/>
                <a:chExt cx="12192000" cy="473599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E7D220A-365E-42D8-BE0A-B9C7C1EF1427}"/>
                    </a:ext>
                  </a:extLst>
                </p:cNvPr>
                <p:cNvGrpSpPr/>
                <p:nvPr/>
              </p:nvGrpSpPr>
              <p:grpSpPr>
                <a:xfrm>
                  <a:off x="0" y="1905000"/>
                  <a:ext cx="12192000" cy="3157330"/>
                  <a:chOff x="0" y="1905000"/>
                  <a:chExt cx="12192000" cy="3048000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A9F08A-7416-4FD0-B34E-0323820C9D54}"/>
                      </a:ext>
                    </a:extLst>
                  </p:cNvPr>
                  <p:cNvSpPr/>
                  <p:nvPr/>
                </p:nvSpPr>
                <p:spPr>
                  <a:xfrm>
                    <a:off x="0" y="1905000"/>
                    <a:ext cx="12192000" cy="3048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7A18E5C-063D-424B-89E7-35DE33D1AF38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1692ADF-0579-40E6-B6F9-CDC856830411}"/>
                    </a:ext>
                  </a:extLst>
                </p:cNvPr>
                <p:cNvGrpSpPr/>
                <p:nvPr/>
              </p:nvGrpSpPr>
              <p:grpSpPr>
                <a:xfrm>
                  <a:off x="0" y="3511825"/>
                  <a:ext cx="12192000" cy="3129169"/>
                  <a:chOff x="0" y="1905680"/>
                  <a:chExt cx="12192000" cy="3020814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31C501C-9DAF-481E-ABFB-0B43645A4C62}"/>
                      </a:ext>
                    </a:extLst>
                  </p:cNvPr>
                  <p:cNvSpPr/>
                  <p:nvPr/>
                </p:nvSpPr>
                <p:spPr>
                  <a:xfrm>
                    <a:off x="0" y="1905680"/>
                    <a:ext cx="12192000" cy="30208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BFC1F7-DB32-44C0-856B-2A4F9C0A3642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8FFA53-29CF-43AC-B98C-170F69276EA8}"/>
                </a:ext>
              </a:extLst>
            </p:cNvPr>
            <p:cNvGrpSpPr/>
            <p:nvPr/>
          </p:nvGrpSpPr>
          <p:grpSpPr>
            <a:xfrm>
              <a:off x="0" y="5486182"/>
              <a:ext cx="12211878" cy="1414670"/>
              <a:chOff x="0" y="5486182"/>
              <a:chExt cx="12211878" cy="141467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E964D5-DE79-446E-96FF-F6556E117319}"/>
                  </a:ext>
                </a:extLst>
              </p:cNvPr>
              <p:cNvSpPr/>
              <p:nvPr/>
            </p:nvSpPr>
            <p:spPr>
              <a:xfrm>
                <a:off x="0" y="5486182"/>
                <a:ext cx="12192000" cy="14146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D843957-78D2-46A4-8D54-8C9387E5B03C}"/>
                  </a:ext>
                </a:extLst>
              </p:cNvPr>
              <p:cNvCxnSpPr/>
              <p:nvPr/>
            </p:nvCxnSpPr>
            <p:spPr>
              <a:xfrm>
                <a:off x="19878" y="5752441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75492" y="564271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881056" y="6328511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E310D4-98A2-4DA1-9F0D-A5ED0996D1B7}"/>
              </a:ext>
            </a:extLst>
          </p:cNvPr>
          <p:cNvCxnSpPr>
            <a:cxnSpLocks/>
          </p:cNvCxnSpPr>
          <p:nvPr/>
        </p:nvCxnSpPr>
        <p:spPr>
          <a:xfrm>
            <a:off x="4237703" y="1332029"/>
            <a:ext cx="0" cy="15799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5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395156" y="24989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01DF82-F2A4-4803-9C3D-7DDD75070716}"/>
              </a:ext>
            </a:extLst>
          </p:cNvPr>
          <p:cNvSpPr/>
          <p:nvPr/>
        </p:nvSpPr>
        <p:spPr>
          <a:xfrm>
            <a:off x="1074057" y="543343"/>
            <a:ext cx="391886" cy="19966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F62C63-C10D-4448-8C05-3CFA07C190D7}"/>
              </a:ext>
            </a:extLst>
          </p:cNvPr>
          <p:cNvCxnSpPr/>
          <p:nvPr/>
        </p:nvCxnSpPr>
        <p:spPr>
          <a:xfrm flipH="1">
            <a:off x="856343" y="3255226"/>
            <a:ext cx="89553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981F011B-49A5-4BB0-936E-18E98E174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11098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F85B7-B21C-4C54-AA9C-F6B0170FC8BC}"/>
              </a:ext>
            </a:extLst>
          </p:cNvPr>
          <p:cNvCxnSpPr>
            <a:cxnSpLocks/>
          </p:cNvCxnSpPr>
          <p:nvPr/>
        </p:nvCxnSpPr>
        <p:spPr>
          <a:xfrm>
            <a:off x="4323854" y="1001486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345EEEE5-5338-46E8-B339-59DD842D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221470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F1923-D4DF-41D8-8E5D-D612370B10D0}"/>
              </a:ext>
            </a:extLst>
          </p:cNvPr>
          <p:cNvCxnSpPr/>
          <p:nvPr/>
        </p:nvCxnSpPr>
        <p:spPr>
          <a:xfrm flipH="1" flipV="1">
            <a:off x="1465943" y="2164788"/>
            <a:ext cx="1335314" cy="10199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8A868-B26A-4791-904D-F8F0B984BE03}"/>
              </a:ext>
            </a:extLst>
          </p:cNvPr>
          <p:cNvCxnSpPr>
            <a:cxnSpLocks/>
          </p:cNvCxnSpPr>
          <p:nvPr/>
        </p:nvCxnSpPr>
        <p:spPr>
          <a:xfrm flipV="1">
            <a:off x="1465943" y="1746782"/>
            <a:ext cx="1847000" cy="375224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08FF57-A930-4370-88C4-030B0E3B7AA5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465943" y="2109173"/>
            <a:ext cx="3664157" cy="10756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14DA7-C2F9-4082-B1E9-376DC858357C}"/>
              </a:ext>
            </a:extLst>
          </p:cNvPr>
          <p:cNvCxnSpPr/>
          <p:nvPr/>
        </p:nvCxnSpPr>
        <p:spPr>
          <a:xfrm flipV="1">
            <a:off x="1465943" y="1793194"/>
            <a:ext cx="2060327" cy="30080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See the source image">
            <a:extLst>
              <a:ext uri="{FF2B5EF4-FFF2-40B4-BE49-F238E27FC236}">
                <a16:creationId xmlns:a16="http://schemas.microsoft.com/office/drawing/2014/main" id="{C5B0C2F5-957B-44D0-AB20-F8762A7F0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479134" y="36878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3F4D06-0BEA-4703-B4CC-E152A8AB7EC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973226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395156" y="24989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01DF82-F2A4-4803-9C3D-7DDD75070716}"/>
              </a:ext>
            </a:extLst>
          </p:cNvPr>
          <p:cNvSpPr/>
          <p:nvPr/>
        </p:nvSpPr>
        <p:spPr>
          <a:xfrm>
            <a:off x="1074057" y="543343"/>
            <a:ext cx="391886" cy="19966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F62C63-C10D-4448-8C05-3CFA07C190D7}"/>
              </a:ext>
            </a:extLst>
          </p:cNvPr>
          <p:cNvCxnSpPr/>
          <p:nvPr/>
        </p:nvCxnSpPr>
        <p:spPr>
          <a:xfrm flipH="1">
            <a:off x="856343" y="3255226"/>
            <a:ext cx="89553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981F011B-49A5-4BB0-936E-18E98E174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11098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F85B7-B21C-4C54-AA9C-F6B0170FC8BC}"/>
              </a:ext>
            </a:extLst>
          </p:cNvPr>
          <p:cNvCxnSpPr>
            <a:cxnSpLocks/>
          </p:cNvCxnSpPr>
          <p:nvPr/>
        </p:nvCxnSpPr>
        <p:spPr>
          <a:xfrm>
            <a:off x="4323854" y="1001486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345EEEE5-5338-46E8-B339-59DD842D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221470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F1923-D4DF-41D8-8E5D-D612370B10D0}"/>
              </a:ext>
            </a:extLst>
          </p:cNvPr>
          <p:cNvCxnSpPr/>
          <p:nvPr/>
        </p:nvCxnSpPr>
        <p:spPr>
          <a:xfrm flipH="1" flipV="1">
            <a:off x="1465943" y="2164788"/>
            <a:ext cx="1335314" cy="10199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8A868-B26A-4791-904D-F8F0B984BE03}"/>
              </a:ext>
            </a:extLst>
          </p:cNvPr>
          <p:cNvCxnSpPr>
            <a:cxnSpLocks/>
          </p:cNvCxnSpPr>
          <p:nvPr/>
        </p:nvCxnSpPr>
        <p:spPr>
          <a:xfrm flipV="1">
            <a:off x="1465943" y="1746782"/>
            <a:ext cx="1847000" cy="375224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08FF57-A930-4370-88C4-030B0E3B7AA5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465943" y="2109173"/>
            <a:ext cx="3664157" cy="10756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14DA7-C2F9-4082-B1E9-376DC858357C}"/>
              </a:ext>
            </a:extLst>
          </p:cNvPr>
          <p:cNvCxnSpPr/>
          <p:nvPr/>
        </p:nvCxnSpPr>
        <p:spPr>
          <a:xfrm flipV="1">
            <a:off x="1465943" y="1793194"/>
            <a:ext cx="2060327" cy="30080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See the source image">
            <a:extLst>
              <a:ext uri="{FF2B5EF4-FFF2-40B4-BE49-F238E27FC236}">
                <a16:creationId xmlns:a16="http://schemas.microsoft.com/office/drawing/2014/main" id="{C5B0C2F5-957B-44D0-AB20-F8762A7F0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479134" y="36878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id="{09846963-E3CC-446D-91C3-F4B3E7A0E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2213063" y="360015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1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3F4D06-0BEA-4703-B4CC-E152A8AB7EC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11683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EB7C4F-B517-42A4-865D-0A46ACE93118}"/>
              </a:ext>
            </a:extLst>
          </p:cNvPr>
          <p:cNvGrpSpPr/>
          <p:nvPr/>
        </p:nvGrpSpPr>
        <p:grpSpPr>
          <a:xfrm>
            <a:off x="3048000" y="1844044"/>
            <a:ext cx="1371714" cy="522163"/>
            <a:chOff x="3048000" y="1844044"/>
            <a:chExt cx="1371714" cy="52216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667FBA6-FF81-4A84-B72D-ACCF9ED133EA}"/>
                </a:ext>
              </a:extLst>
            </p:cNvPr>
            <p:cNvSpPr/>
            <p:nvPr/>
          </p:nvSpPr>
          <p:spPr>
            <a:xfrm>
              <a:off x="3048000" y="1877791"/>
              <a:ext cx="609600" cy="488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401DBB-CCDB-451A-8D1B-27686F489773}"/>
                </a:ext>
              </a:extLst>
            </p:cNvPr>
            <p:cNvSpPr/>
            <p:nvPr/>
          </p:nvSpPr>
          <p:spPr>
            <a:xfrm>
              <a:off x="3810114" y="1844044"/>
              <a:ext cx="609600" cy="488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429057" y="50619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E50A9-AA4C-493E-BF02-6A848F1543FA}"/>
              </a:ext>
            </a:extLst>
          </p:cNvPr>
          <p:cNvCxnSpPr>
            <a:cxnSpLocks/>
          </p:cNvCxnSpPr>
          <p:nvPr/>
        </p:nvCxnSpPr>
        <p:spPr>
          <a:xfrm>
            <a:off x="4323854" y="1001486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C61817-AF2F-4757-9647-340AC745F959}"/>
              </a:ext>
            </a:extLst>
          </p:cNvPr>
          <p:cNvSpPr txBox="1"/>
          <p:nvPr/>
        </p:nvSpPr>
        <p:spPr>
          <a:xfrm>
            <a:off x="8215086" y="506194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Sand Bags S1 and S2 blocking</a:t>
            </a:r>
          </a:p>
        </p:txBody>
      </p:sp>
    </p:spTree>
    <p:extLst>
      <p:ext uri="{BB962C8B-B14F-4D97-AF65-F5344CB8AC3E}">
        <p14:creationId xmlns:p14="http://schemas.microsoft.com/office/powerpoint/2010/main" val="359527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2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3429057" y="50619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E50A9-AA4C-493E-BF02-6A848F1543FA}"/>
              </a:ext>
            </a:extLst>
          </p:cNvPr>
          <p:cNvCxnSpPr>
            <a:cxnSpLocks/>
          </p:cNvCxnSpPr>
          <p:nvPr/>
        </p:nvCxnSpPr>
        <p:spPr>
          <a:xfrm>
            <a:off x="4323854" y="1001486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C61817-AF2F-4757-9647-340AC745F959}"/>
              </a:ext>
            </a:extLst>
          </p:cNvPr>
          <p:cNvSpPr txBox="1"/>
          <p:nvPr/>
        </p:nvSpPr>
        <p:spPr>
          <a:xfrm>
            <a:off x="8215086" y="506194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Sand Bags S1 and S2 blocking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2235BA0-D3BA-429A-A098-050EA5120FD7}"/>
              </a:ext>
            </a:extLst>
          </p:cNvPr>
          <p:cNvSpPr/>
          <p:nvPr/>
        </p:nvSpPr>
        <p:spPr>
          <a:xfrm>
            <a:off x="4557486" y="870857"/>
            <a:ext cx="1219196" cy="1006934"/>
          </a:xfrm>
          <a:prstGeom prst="cloudCallou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025166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9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33829"/>
            <a:ext cx="5638345" cy="1914542"/>
            <a:chOff x="1335316" y="910417"/>
            <a:chExt cx="5638345" cy="2092697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3144" flipH="1">
              <a:off x="4173311" y="910417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5602513" cy="1335314"/>
              <a:chOff x="6560458" y="1580714"/>
              <a:chExt cx="560251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1939181"/>
                <a:ext cx="5399314" cy="976847"/>
                <a:chOff x="6763657" y="1939181"/>
                <a:chExt cx="5399314" cy="97684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1939181"/>
                  <a:ext cx="3744684" cy="9479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5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3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804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609600"/>
            <a:ext cx="6323635" cy="1638771"/>
            <a:chOff x="1335316" y="1211850"/>
            <a:chExt cx="6323635" cy="1791264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58601" y="1211850"/>
              <a:ext cx="2800350" cy="156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3599543" cy="1335314"/>
              <a:chOff x="6560458" y="1580714"/>
              <a:chExt cx="359954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2500059"/>
                <a:ext cx="3396344" cy="415969"/>
                <a:chOff x="6763657" y="2500059"/>
                <a:chExt cx="3396344" cy="41596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2500059"/>
                  <a:ext cx="1741714" cy="387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8FC1F6-1A8C-4E64-A427-6259B4702D8D}"/>
              </a:ext>
            </a:extLst>
          </p:cNvPr>
          <p:cNvCxnSpPr>
            <a:cxnSpLocks/>
          </p:cNvCxnSpPr>
          <p:nvPr/>
        </p:nvCxnSpPr>
        <p:spPr>
          <a:xfrm flipH="1">
            <a:off x="3599543" y="1787709"/>
            <a:ext cx="2724092" cy="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04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8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5617030" cy="1973882"/>
            <a:chOff x="1335316" y="977181"/>
            <a:chExt cx="5617030" cy="2157559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6763" flipH="1">
              <a:off x="4000846" y="1336942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5617030" cy="2157559"/>
              <a:chOff x="6560458" y="890095"/>
              <a:chExt cx="5617030" cy="2157559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5392060" cy="895486"/>
                <a:chOff x="6785428" y="2152168"/>
                <a:chExt cx="5392060" cy="895486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5" y="2152168"/>
                  <a:ext cx="3628573" cy="895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35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6777265" cy="1891008"/>
            <a:chOff x="1335316" y="977181"/>
            <a:chExt cx="6777265" cy="2066973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12231" y="1301079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3831771" cy="1747621"/>
              <a:chOff x="6560458" y="890095"/>
              <a:chExt cx="3831771" cy="1747621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3606801" cy="485548"/>
                <a:chOff x="6785428" y="2152168"/>
                <a:chExt cx="3606801" cy="485548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6" y="2152168"/>
                  <a:ext cx="1843313" cy="4855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ED98D-7F91-41AC-93E1-E85026A9D7C3}"/>
              </a:ext>
            </a:extLst>
          </p:cNvPr>
          <p:cNvCxnSpPr>
            <a:cxnSpLocks/>
          </p:cNvCxnSpPr>
          <p:nvPr/>
        </p:nvCxnSpPr>
        <p:spPr>
          <a:xfrm flipH="1">
            <a:off x="3831772" y="1991873"/>
            <a:ext cx="294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70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02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33829"/>
            <a:ext cx="5638345" cy="1914542"/>
            <a:chOff x="1335316" y="910417"/>
            <a:chExt cx="5638345" cy="2092697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3144" flipH="1">
              <a:off x="4173311" y="910417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5602513" cy="1335314"/>
              <a:chOff x="6560458" y="1580714"/>
              <a:chExt cx="560251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1939181"/>
                <a:ext cx="5399314" cy="976847"/>
                <a:chOff x="6763657" y="1939181"/>
                <a:chExt cx="5399314" cy="97684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1939181"/>
                  <a:ext cx="3744684" cy="9479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6BF4CAE-0720-42A5-BBEC-9FA53D87F1E8}"/>
              </a:ext>
            </a:extLst>
          </p:cNvPr>
          <p:cNvSpPr/>
          <p:nvPr/>
        </p:nvSpPr>
        <p:spPr>
          <a:xfrm>
            <a:off x="239485" y="2354536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</p:spTree>
    <p:extLst>
      <p:ext uri="{BB962C8B-B14F-4D97-AF65-F5344CB8AC3E}">
        <p14:creationId xmlns:p14="http://schemas.microsoft.com/office/powerpoint/2010/main" val="2503499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657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609600"/>
            <a:ext cx="6323635" cy="1638771"/>
            <a:chOff x="1335316" y="1211850"/>
            <a:chExt cx="6323635" cy="1791264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58601" y="1211850"/>
              <a:ext cx="2800350" cy="156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3599543" cy="1335314"/>
              <a:chOff x="6560458" y="1580714"/>
              <a:chExt cx="359954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2500059"/>
                <a:ext cx="3396344" cy="415969"/>
                <a:chOff x="6763657" y="2500059"/>
                <a:chExt cx="3396344" cy="41596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2500059"/>
                  <a:ext cx="1741714" cy="387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6BF4CAE-0720-42A5-BBEC-9FA53D87F1E8}"/>
              </a:ext>
            </a:extLst>
          </p:cNvPr>
          <p:cNvSpPr/>
          <p:nvPr/>
        </p:nvSpPr>
        <p:spPr>
          <a:xfrm>
            <a:off x="239485" y="2354536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8FC1F6-1A8C-4E64-A427-6259B4702D8D}"/>
              </a:ext>
            </a:extLst>
          </p:cNvPr>
          <p:cNvCxnSpPr>
            <a:cxnSpLocks/>
          </p:cNvCxnSpPr>
          <p:nvPr/>
        </p:nvCxnSpPr>
        <p:spPr>
          <a:xfrm flipH="1">
            <a:off x="3599543" y="1787709"/>
            <a:ext cx="2724092" cy="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8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A0F905-6279-4324-978D-420A553BEB60}"/>
              </a:ext>
            </a:extLst>
          </p:cNvPr>
          <p:cNvGrpSpPr/>
          <p:nvPr/>
        </p:nvGrpSpPr>
        <p:grpSpPr>
          <a:xfrm>
            <a:off x="0" y="2122006"/>
            <a:ext cx="12211878" cy="4778846"/>
            <a:chOff x="0" y="2122006"/>
            <a:chExt cx="12211878" cy="47788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E608D5-C0B8-4812-9DC1-7C12F25A24A3}"/>
                </a:ext>
              </a:extLst>
            </p:cNvPr>
            <p:cNvGrpSpPr/>
            <p:nvPr/>
          </p:nvGrpSpPr>
          <p:grpSpPr>
            <a:xfrm>
              <a:off x="0" y="2122006"/>
              <a:ext cx="12192000" cy="3630435"/>
              <a:chOff x="0" y="2122006"/>
              <a:chExt cx="12192000" cy="363043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75776E-1CFA-4F4B-9804-A3161A37AD64}"/>
                  </a:ext>
                </a:extLst>
              </p:cNvPr>
              <p:cNvGrpSpPr/>
              <p:nvPr/>
            </p:nvGrpSpPr>
            <p:grpSpPr>
              <a:xfrm>
                <a:off x="0" y="2122006"/>
                <a:ext cx="12192000" cy="2122005"/>
                <a:chOff x="0" y="1905000"/>
                <a:chExt cx="12192000" cy="473599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F77E2AD-915E-458F-BB5D-B2E4966D238A}"/>
                    </a:ext>
                  </a:extLst>
                </p:cNvPr>
                <p:cNvGrpSpPr/>
                <p:nvPr/>
              </p:nvGrpSpPr>
              <p:grpSpPr>
                <a:xfrm>
                  <a:off x="0" y="1905000"/>
                  <a:ext cx="12192000" cy="3157330"/>
                  <a:chOff x="0" y="1905000"/>
                  <a:chExt cx="12192000" cy="304800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0F7E99F8-E5DD-49B2-8574-7E641A976FDB}"/>
                      </a:ext>
                    </a:extLst>
                  </p:cNvPr>
                  <p:cNvSpPr/>
                  <p:nvPr/>
                </p:nvSpPr>
                <p:spPr>
                  <a:xfrm>
                    <a:off x="0" y="1905000"/>
                    <a:ext cx="12192000" cy="3048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BEC414E1-502A-48E4-B11D-38519D1F685C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C38287E-0B82-4AA8-9A0D-04CF88235476}"/>
                    </a:ext>
                  </a:extLst>
                </p:cNvPr>
                <p:cNvGrpSpPr/>
                <p:nvPr/>
              </p:nvGrpSpPr>
              <p:grpSpPr>
                <a:xfrm>
                  <a:off x="0" y="3511825"/>
                  <a:ext cx="12192000" cy="3129169"/>
                  <a:chOff x="0" y="1905680"/>
                  <a:chExt cx="12192000" cy="3020814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23F6117-4914-4D62-A6EA-C6FB6CD367E1}"/>
                      </a:ext>
                    </a:extLst>
                  </p:cNvPr>
                  <p:cNvSpPr/>
                  <p:nvPr/>
                </p:nvSpPr>
                <p:spPr>
                  <a:xfrm>
                    <a:off x="0" y="1905680"/>
                    <a:ext cx="12192000" cy="30208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2B8B68A7-83AB-44EF-AC0A-64BA3298DB20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A2FCDC-F618-4E99-B36F-4AF11FCF10C5}"/>
                  </a:ext>
                </a:extLst>
              </p:cNvPr>
              <p:cNvGrpSpPr/>
              <p:nvPr/>
            </p:nvGrpSpPr>
            <p:grpSpPr>
              <a:xfrm>
                <a:off x="0" y="3630436"/>
                <a:ext cx="12192000" cy="2122005"/>
                <a:chOff x="0" y="1905000"/>
                <a:chExt cx="12192000" cy="473599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E7D220A-365E-42D8-BE0A-B9C7C1EF1427}"/>
                    </a:ext>
                  </a:extLst>
                </p:cNvPr>
                <p:cNvGrpSpPr/>
                <p:nvPr/>
              </p:nvGrpSpPr>
              <p:grpSpPr>
                <a:xfrm>
                  <a:off x="0" y="1905000"/>
                  <a:ext cx="12192000" cy="3157330"/>
                  <a:chOff x="0" y="1905000"/>
                  <a:chExt cx="12192000" cy="3048000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A9F08A-7416-4FD0-B34E-0323820C9D54}"/>
                      </a:ext>
                    </a:extLst>
                  </p:cNvPr>
                  <p:cNvSpPr/>
                  <p:nvPr/>
                </p:nvSpPr>
                <p:spPr>
                  <a:xfrm>
                    <a:off x="0" y="1905000"/>
                    <a:ext cx="12192000" cy="3048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7A18E5C-063D-424B-89E7-35DE33D1AF38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1692ADF-0579-40E6-B6F9-CDC856830411}"/>
                    </a:ext>
                  </a:extLst>
                </p:cNvPr>
                <p:cNvGrpSpPr/>
                <p:nvPr/>
              </p:nvGrpSpPr>
              <p:grpSpPr>
                <a:xfrm>
                  <a:off x="0" y="3511825"/>
                  <a:ext cx="12192000" cy="3129169"/>
                  <a:chOff x="0" y="1905680"/>
                  <a:chExt cx="12192000" cy="3020814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31C501C-9DAF-481E-ABFB-0B43645A4C62}"/>
                      </a:ext>
                    </a:extLst>
                  </p:cNvPr>
                  <p:cNvSpPr/>
                  <p:nvPr/>
                </p:nvSpPr>
                <p:spPr>
                  <a:xfrm>
                    <a:off x="0" y="1905680"/>
                    <a:ext cx="12192000" cy="30208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BFC1F7-DB32-44C0-856B-2A4F9C0A3642}"/>
                      </a:ext>
                    </a:extLst>
                  </p:cNvPr>
                  <p:cNvCxnSpPr/>
                  <p:nvPr/>
                </p:nvCxnSpPr>
                <p:spPr>
                  <a:xfrm>
                    <a:off x="0" y="3402495"/>
                    <a:ext cx="1219200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8FFA53-29CF-43AC-B98C-170F69276EA8}"/>
                </a:ext>
              </a:extLst>
            </p:cNvPr>
            <p:cNvGrpSpPr/>
            <p:nvPr/>
          </p:nvGrpSpPr>
          <p:grpSpPr>
            <a:xfrm>
              <a:off x="0" y="5486182"/>
              <a:ext cx="12211878" cy="1414670"/>
              <a:chOff x="0" y="5486182"/>
              <a:chExt cx="12211878" cy="141467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E964D5-DE79-446E-96FF-F6556E117319}"/>
                  </a:ext>
                </a:extLst>
              </p:cNvPr>
              <p:cNvSpPr/>
              <p:nvPr/>
            </p:nvSpPr>
            <p:spPr>
              <a:xfrm>
                <a:off x="0" y="5486182"/>
                <a:ext cx="12192000" cy="14146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D843957-78D2-46A4-8D54-8C9387E5B03C}"/>
                  </a:ext>
                </a:extLst>
              </p:cNvPr>
              <p:cNvCxnSpPr/>
              <p:nvPr/>
            </p:nvCxnSpPr>
            <p:spPr>
              <a:xfrm>
                <a:off x="19878" y="5752441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5455"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75492" y="564271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881056" y="6328511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E310D4-98A2-4DA1-9F0D-A5ED0996D1B7}"/>
              </a:ext>
            </a:extLst>
          </p:cNvPr>
          <p:cNvCxnSpPr>
            <a:cxnSpLocks/>
          </p:cNvCxnSpPr>
          <p:nvPr/>
        </p:nvCxnSpPr>
        <p:spPr>
          <a:xfrm>
            <a:off x="4237703" y="1332029"/>
            <a:ext cx="0" cy="15799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e the source image">
            <a:extLst>
              <a:ext uri="{FF2B5EF4-FFF2-40B4-BE49-F238E27FC236}">
                <a16:creationId xmlns:a16="http://schemas.microsoft.com/office/drawing/2014/main" id="{6002F7CA-3346-4242-95C5-A002AE865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2224642" y="36133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ee the source image">
            <a:extLst>
              <a:ext uri="{FF2B5EF4-FFF2-40B4-BE49-F238E27FC236}">
                <a16:creationId xmlns:a16="http://schemas.microsoft.com/office/drawing/2014/main" id="{620AC458-77EA-4341-91CA-77120A70B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413264" y="37139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30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5617030" cy="1973882"/>
            <a:chOff x="1335316" y="977181"/>
            <a:chExt cx="5617030" cy="2157559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6763" flipH="1">
              <a:off x="4000846" y="1336942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5617030" cy="2157559"/>
              <a:chOff x="6560458" y="890095"/>
              <a:chExt cx="5617030" cy="2157559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5392060" cy="895486"/>
                <a:chOff x="6785428" y="2152168"/>
                <a:chExt cx="5392060" cy="895486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5" y="2152168"/>
                  <a:ext cx="3628573" cy="895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05109-A870-4D4F-A05A-839412DDD03F}"/>
              </a:ext>
            </a:extLst>
          </p:cNvPr>
          <p:cNvSpPr/>
          <p:nvPr/>
        </p:nvSpPr>
        <p:spPr>
          <a:xfrm>
            <a:off x="224970" y="1727200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</p:spTree>
    <p:extLst>
      <p:ext uri="{BB962C8B-B14F-4D97-AF65-F5344CB8AC3E}">
        <p14:creationId xmlns:p14="http://schemas.microsoft.com/office/powerpoint/2010/main" val="1610783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595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6777265" cy="1891008"/>
            <a:chOff x="1335316" y="977181"/>
            <a:chExt cx="6777265" cy="2066973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12231" y="1301079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3831771" cy="1747621"/>
              <a:chOff x="6560458" y="890095"/>
              <a:chExt cx="3831771" cy="1747621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3606801" cy="485548"/>
                <a:chOff x="6785428" y="2152168"/>
                <a:chExt cx="3606801" cy="485548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6" y="2152168"/>
                  <a:ext cx="1843313" cy="4855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4238170" y="310663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05109-A870-4D4F-A05A-839412DDD03F}"/>
              </a:ext>
            </a:extLst>
          </p:cNvPr>
          <p:cNvSpPr/>
          <p:nvPr/>
        </p:nvSpPr>
        <p:spPr>
          <a:xfrm>
            <a:off x="224970" y="1727200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ED98D-7F91-41AC-93E1-E85026A9D7C3}"/>
              </a:ext>
            </a:extLst>
          </p:cNvPr>
          <p:cNvCxnSpPr>
            <a:cxnSpLocks/>
          </p:cNvCxnSpPr>
          <p:nvPr/>
        </p:nvCxnSpPr>
        <p:spPr>
          <a:xfrm flipH="1">
            <a:off x="3831772" y="1991873"/>
            <a:ext cx="294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07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254E-B3A3-484A-A2BE-65200A47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inverted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AEB9-E492-4637-B4B2-19650B17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Robustness Coverage</a:t>
            </a:r>
          </a:p>
        </p:txBody>
      </p:sp>
    </p:spTree>
    <p:extLst>
      <p:ext uri="{BB962C8B-B14F-4D97-AF65-F5344CB8AC3E}">
        <p14:creationId xmlns:p14="http://schemas.microsoft.com/office/powerpoint/2010/main" val="1275252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5400000"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E310D4-98A2-4DA1-9F0D-A5ED0996D1B7}"/>
              </a:ext>
            </a:extLst>
          </p:cNvPr>
          <p:cNvCxnSpPr>
            <a:cxnSpLocks/>
          </p:cNvCxnSpPr>
          <p:nvPr/>
        </p:nvCxnSpPr>
        <p:spPr>
          <a:xfrm flipH="1">
            <a:off x="1799771" y="1712686"/>
            <a:ext cx="25037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02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5400000">
            <a:off x="601980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3F8AABF5-D76C-4BE3-BA1F-9FAF5A9DF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5400000">
            <a:off x="1384754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5400000">
            <a:off x="7630183" y="35580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E310D4-98A2-4DA1-9F0D-A5ED0996D1B7}"/>
              </a:ext>
            </a:extLst>
          </p:cNvPr>
          <p:cNvCxnSpPr>
            <a:cxnSpLocks/>
          </p:cNvCxnSpPr>
          <p:nvPr/>
        </p:nvCxnSpPr>
        <p:spPr>
          <a:xfrm flipH="1">
            <a:off x="3693829" y="1578663"/>
            <a:ext cx="24021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63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3429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3F6117-4914-4D62-A6EA-C6FB6CD367E1}"/>
                </a:ext>
              </a:extLst>
            </p:cNvPr>
            <p:cNvSpPr/>
            <p:nvPr/>
          </p:nvSpPr>
          <p:spPr>
            <a:xfrm rot="5400000">
              <a:off x="4513943" y="3301216"/>
              <a:ext cx="2764271" cy="3129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555997" y="143620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5591279" y="535077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00B56039-6DEC-4699-A96E-981366F7ECE7}"/>
              </a:ext>
            </a:extLst>
          </p:cNvPr>
          <p:cNvSpPr/>
          <p:nvPr/>
        </p:nvSpPr>
        <p:spPr>
          <a:xfrm flipH="1">
            <a:off x="4180113" y="2438488"/>
            <a:ext cx="1715965" cy="2220598"/>
          </a:xfrm>
          <a:prstGeom prst="bentArrow">
            <a:avLst>
              <a:gd name="adj1" fmla="val 26312"/>
              <a:gd name="adj2" fmla="val 25000"/>
              <a:gd name="adj3" fmla="val 25000"/>
              <a:gd name="adj4" fmla="val 5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>
            <a:cxnSpLocks/>
          </p:cNvCxnSpPr>
          <p:nvPr/>
        </p:nvCxnSpPr>
        <p:spPr>
          <a:xfrm flipV="1">
            <a:off x="4688114" y="984140"/>
            <a:ext cx="0" cy="14543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82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3429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3F6117-4914-4D62-A6EA-C6FB6CD367E1}"/>
                </a:ext>
              </a:extLst>
            </p:cNvPr>
            <p:cNvSpPr/>
            <p:nvPr/>
          </p:nvSpPr>
          <p:spPr>
            <a:xfrm rot="5400000">
              <a:off x="4513943" y="3301216"/>
              <a:ext cx="2764271" cy="3129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698617" y="150991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>
            <a:off x="5591279" y="535077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00B56039-6DEC-4699-A96E-981366F7ECE7}"/>
              </a:ext>
            </a:extLst>
          </p:cNvPr>
          <p:cNvSpPr/>
          <p:nvPr/>
        </p:nvSpPr>
        <p:spPr>
          <a:xfrm flipH="1">
            <a:off x="4180113" y="2438488"/>
            <a:ext cx="1715965" cy="2220598"/>
          </a:xfrm>
          <a:prstGeom prst="bentArrow">
            <a:avLst>
              <a:gd name="adj1" fmla="val 26312"/>
              <a:gd name="adj2" fmla="val 25000"/>
              <a:gd name="adj3" fmla="val 25000"/>
              <a:gd name="adj4" fmla="val 5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>
            <a:cxnSpLocks/>
          </p:cNvCxnSpPr>
          <p:nvPr/>
        </p:nvCxnSpPr>
        <p:spPr>
          <a:xfrm flipV="1">
            <a:off x="4513944" y="1082653"/>
            <a:ext cx="0" cy="13271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3B782E3F-8C86-43AB-94B7-459446D18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255559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CFE6D886-9AC3-4968-8F12-A4741D86B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5041753" y="43042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73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77E2AD-915E-458F-BB5D-B2E4966D238A}"/>
              </a:ext>
            </a:extLst>
          </p:cNvPr>
          <p:cNvGrpSpPr/>
          <p:nvPr/>
        </p:nvGrpSpPr>
        <p:grpSpPr>
          <a:xfrm>
            <a:off x="0" y="2122006"/>
            <a:ext cx="12192000" cy="3443085"/>
            <a:chOff x="0" y="1905000"/>
            <a:chExt cx="12192000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7E99F8-E5DD-49B2-8574-7E641A976FDB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C414E1-502A-48E4-B11D-38519D1F685C}"/>
                </a:ext>
              </a:extLst>
            </p:cNvPr>
            <p:cNvCxnSpPr/>
            <p:nvPr/>
          </p:nvCxnSpPr>
          <p:spPr>
            <a:xfrm>
              <a:off x="0" y="3402495"/>
              <a:ext cx="1219200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721894" y="132904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91279" y="2166127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>
            <a:cxnSpLocks/>
          </p:cNvCxnSpPr>
          <p:nvPr/>
        </p:nvCxnSpPr>
        <p:spPr>
          <a:xfrm flipV="1">
            <a:off x="4644571" y="957943"/>
            <a:ext cx="0" cy="14525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AEF1AAA-08CD-460F-A39A-1102C9E992FF}"/>
              </a:ext>
            </a:extLst>
          </p:cNvPr>
          <p:cNvCxnSpPr/>
          <p:nvPr/>
        </p:nvCxnSpPr>
        <p:spPr>
          <a:xfrm rot="10800000" flipV="1">
            <a:off x="2960914" y="2851925"/>
            <a:ext cx="2249366" cy="471846"/>
          </a:xfrm>
          <a:prstGeom prst="curvedConnector3">
            <a:avLst>
              <a:gd name="adj1" fmla="val 3451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6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77E2AD-915E-458F-BB5D-B2E4966D238A}"/>
              </a:ext>
            </a:extLst>
          </p:cNvPr>
          <p:cNvGrpSpPr/>
          <p:nvPr/>
        </p:nvGrpSpPr>
        <p:grpSpPr>
          <a:xfrm>
            <a:off x="0" y="2122006"/>
            <a:ext cx="12192000" cy="3443085"/>
            <a:chOff x="0" y="1905000"/>
            <a:chExt cx="12192000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7E99F8-E5DD-49B2-8574-7E641A976FDB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C414E1-502A-48E4-B11D-38519D1F685C}"/>
                </a:ext>
              </a:extLst>
            </p:cNvPr>
            <p:cNvCxnSpPr/>
            <p:nvPr/>
          </p:nvCxnSpPr>
          <p:spPr>
            <a:xfrm>
              <a:off x="0" y="3402495"/>
              <a:ext cx="1219200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721894" y="132904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FAD67961-21ED-4743-A2A7-FDE6F4F34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91279" y="2166127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3B299-801F-4CEE-A1C0-2CB33C12CE9C}"/>
              </a:ext>
            </a:extLst>
          </p:cNvPr>
          <p:cNvCxnSpPr>
            <a:cxnSpLocks/>
          </p:cNvCxnSpPr>
          <p:nvPr/>
        </p:nvCxnSpPr>
        <p:spPr>
          <a:xfrm flipV="1">
            <a:off x="4542972" y="598007"/>
            <a:ext cx="0" cy="16606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AEF1AAA-08CD-460F-A39A-1102C9E992FF}"/>
              </a:ext>
            </a:extLst>
          </p:cNvPr>
          <p:cNvCxnSpPr/>
          <p:nvPr/>
        </p:nvCxnSpPr>
        <p:spPr>
          <a:xfrm rot="10800000" flipV="1">
            <a:off x="2960914" y="2851925"/>
            <a:ext cx="2249366" cy="471846"/>
          </a:xfrm>
          <a:prstGeom prst="curvedConnector3">
            <a:avLst>
              <a:gd name="adj1" fmla="val 3451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ABC45B20-5561-4441-A325-549A06808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2656114" y="598009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4200C4CF-3D81-4556-AD2B-F60AA13CA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5365237" y="59800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94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266561" y="1162609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395156" y="24989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01DF82-F2A4-4803-9C3D-7DDD75070716}"/>
              </a:ext>
            </a:extLst>
          </p:cNvPr>
          <p:cNvSpPr/>
          <p:nvPr/>
        </p:nvSpPr>
        <p:spPr>
          <a:xfrm>
            <a:off x="1074057" y="543343"/>
            <a:ext cx="391886" cy="19966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F62C63-C10D-4448-8C05-3CFA07C190D7}"/>
              </a:ext>
            </a:extLst>
          </p:cNvPr>
          <p:cNvCxnSpPr/>
          <p:nvPr/>
        </p:nvCxnSpPr>
        <p:spPr>
          <a:xfrm flipH="1">
            <a:off x="856343" y="3255226"/>
            <a:ext cx="89553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981F011B-49A5-4BB0-936E-18E98E174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11098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F85B7-B21C-4C54-AA9C-F6B0170FC8BC}"/>
              </a:ext>
            </a:extLst>
          </p:cNvPr>
          <p:cNvCxnSpPr>
            <a:cxnSpLocks/>
          </p:cNvCxnSpPr>
          <p:nvPr/>
        </p:nvCxnSpPr>
        <p:spPr>
          <a:xfrm flipV="1">
            <a:off x="4225180" y="174171"/>
            <a:ext cx="0" cy="15424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345EEEE5-5338-46E8-B339-59DD842D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221470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F1923-D4DF-41D8-8E5D-D612370B10D0}"/>
              </a:ext>
            </a:extLst>
          </p:cNvPr>
          <p:cNvCxnSpPr/>
          <p:nvPr/>
        </p:nvCxnSpPr>
        <p:spPr>
          <a:xfrm flipH="1" flipV="1">
            <a:off x="1465943" y="2164788"/>
            <a:ext cx="1335314" cy="10199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8A868-B26A-4791-904D-F8F0B984BE03}"/>
              </a:ext>
            </a:extLst>
          </p:cNvPr>
          <p:cNvCxnSpPr>
            <a:cxnSpLocks/>
          </p:cNvCxnSpPr>
          <p:nvPr/>
        </p:nvCxnSpPr>
        <p:spPr>
          <a:xfrm flipV="1">
            <a:off x="1465943" y="1230878"/>
            <a:ext cx="2007024" cy="891128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08FF57-A930-4370-88C4-030B0E3B7AA5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465943" y="2109173"/>
            <a:ext cx="3664157" cy="10756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14DA7-C2F9-4082-B1E9-376DC858357C}"/>
              </a:ext>
            </a:extLst>
          </p:cNvPr>
          <p:cNvCxnSpPr>
            <a:cxnSpLocks/>
          </p:cNvCxnSpPr>
          <p:nvPr/>
        </p:nvCxnSpPr>
        <p:spPr>
          <a:xfrm flipV="1">
            <a:off x="1465943" y="1301320"/>
            <a:ext cx="2007024" cy="7926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86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368791" y="148057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395156" y="24989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01DF82-F2A4-4803-9C3D-7DDD75070716}"/>
              </a:ext>
            </a:extLst>
          </p:cNvPr>
          <p:cNvSpPr/>
          <p:nvPr/>
        </p:nvSpPr>
        <p:spPr>
          <a:xfrm>
            <a:off x="1074057" y="543343"/>
            <a:ext cx="391886" cy="19966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F62C63-C10D-4448-8C05-3CFA07C190D7}"/>
              </a:ext>
            </a:extLst>
          </p:cNvPr>
          <p:cNvCxnSpPr/>
          <p:nvPr/>
        </p:nvCxnSpPr>
        <p:spPr>
          <a:xfrm flipH="1">
            <a:off x="856343" y="3255226"/>
            <a:ext cx="89553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981F011B-49A5-4BB0-936E-18E98E174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11098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F85B7-B21C-4C54-AA9C-F6B0170FC8BC}"/>
              </a:ext>
            </a:extLst>
          </p:cNvPr>
          <p:cNvCxnSpPr>
            <a:cxnSpLocks/>
          </p:cNvCxnSpPr>
          <p:nvPr/>
        </p:nvCxnSpPr>
        <p:spPr>
          <a:xfrm flipV="1">
            <a:off x="4212069" y="798286"/>
            <a:ext cx="0" cy="17417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345EEEE5-5338-46E8-B339-59DD842D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221470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F1923-D4DF-41D8-8E5D-D612370B10D0}"/>
              </a:ext>
            </a:extLst>
          </p:cNvPr>
          <p:cNvCxnSpPr/>
          <p:nvPr/>
        </p:nvCxnSpPr>
        <p:spPr>
          <a:xfrm flipH="1" flipV="1">
            <a:off x="1465943" y="2164788"/>
            <a:ext cx="1335314" cy="10199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8A868-B26A-4791-904D-F8F0B984BE03}"/>
              </a:ext>
            </a:extLst>
          </p:cNvPr>
          <p:cNvCxnSpPr>
            <a:cxnSpLocks/>
          </p:cNvCxnSpPr>
          <p:nvPr/>
        </p:nvCxnSpPr>
        <p:spPr>
          <a:xfrm flipV="1">
            <a:off x="1465943" y="1746782"/>
            <a:ext cx="1847000" cy="375224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08FF57-A930-4370-88C4-030B0E3B7AA5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465943" y="2109173"/>
            <a:ext cx="3664157" cy="10756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14DA7-C2F9-4082-B1E9-376DC858357C}"/>
              </a:ext>
            </a:extLst>
          </p:cNvPr>
          <p:cNvCxnSpPr/>
          <p:nvPr/>
        </p:nvCxnSpPr>
        <p:spPr>
          <a:xfrm flipV="1">
            <a:off x="1465943" y="1793194"/>
            <a:ext cx="2060327" cy="30080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See the source image">
            <a:extLst>
              <a:ext uri="{FF2B5EF4-FFF2-40B4-BE49-F238E27FC236}">
                <a16:creationId xmlns:a16="http://schemas.microsoft.com/office/drawing/2014/main" id="{C5B0C2F5-957B-44D0-AB20-F8762A7F0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479134" y="36878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92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441363" y="145137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395156" y="24989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01DF82-F2A4-4803-9C3D-7DDD75070716}"/>
              </a:ext>
            </a:extLst>
          </p:cNvPr>
          <p:cNvSpPr/>
          <p:nvPr/>
        </p:nvSpPr>
        <p:spPr>
          <a:xfrm>
            <a:off x="1074057" y="543343"/>
            <a:ext cx="391886" cy="19966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F62C63-C10D-4448-8C05-3CFA07C190D7}"/>
              </a:ext>
            </a:extLst>
          </p:cNvPr>
          <p:cNvCxnSpPr/>
          <p:nvPr/>
        </p:nvCxnSpPr>
        <p:spPr>
          <a:xfrm flipH="1">
            <a:off x="856343" y="3255226"/>
            <a:ext cx="89553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981F011B-49A5-4BB0-936E-18E98E174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5511098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F85B7-B21C-4C54-AA9C-F6B0170FC8BC}"/>
              </a:ext>
            </a:extLst>
          </p:cNvPr>
          <p:cNvCxnSpPr>
            <a:cxnSpLocks/>
          </p:cNvCxnSpPr>
          <p:nvPr/>
        </p:nvCxnSpPr>
        <p:spPr>
          <a:xfrm flipV="1">
            <a:off x="4212069" y="543343"/>
            <a:ext cx="0" cy="17705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345EEEE5-5338-46E8-B339-59DD842D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221470" y="2498985"/>
            <a:ext cx="609600" cy="1371597"/>
          </a:xfrm>
          <a:prstGeom prst="rect">
            <a:avLst/>
          </a:prstGeom>
          <a:noFill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F1923-D4DF-41D8-8E5D-D612370B10D0}"/>
              </a:ext>
            </a:extLst>
          </p:cNvPr>
          <p:cNvCxnSpPr/>
          <p:nvPr/>
        </p:nvCxnSpPr>
        <p:spPr>
          <a:xfrm flipH="1" flipV="1">
            <a:off x="1465943" y="2164788"/>
            <a:ext cx="1335314" cy="10199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8A868-B26A-4791-904D-F8F0B984BE03}"/>
              </a:ext>
            </a:extLst>
          </p:cNvPr>
          <p:cNvCxnSpPr>
            <a:cxnSpLocks/>
          </p:cNvCxnSpPr>
          <p:nvPr/>
        </p:nvCxnSpPr>
        <p:spPr>
          <a:xfrm flipV="1">
            <a:off x="1465943" y="1746782"/>
            <a:ext cx="1847000" cy="375224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08FF57-A930-4370-88C4-030B0E3B7AA5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465943" y="2109173"/>
            <a:ext cx="3664157" cy="10756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14DA7-C2F9-4082-B1E9-376DC858357C}"/>
              </a:ext>
            </a:extLst>
          </p:cNvPr>
          <p:cNvCxnSpPr/>
          <p:nvPr/>
        </p:nvCxnSpPr>
        <p:spPr>
          <a:xfrm flipV="1">
            <a:off x="1465943" y="1793194"/>
            <a:ext cx="2060327" cy="30080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See the source image">
            <a:extLst>
              <a:ext uri="{FF2B5EF4-FFF2-40B4-BE49-F238E27FC236}">
                <a16:creationId xmlns:a16="http://schemas.microsoft.com/office/drawing/2014/main" id="{C5B0C2F5-957B-44D0-AB20-F8762A7F0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479134" y="36878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id="{09846963-E3CC-446D-91C3-F4B3E7A0E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2213063" y="360015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66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EB7C4F-B517-42A4-865D-0A46ACE93118}"/>
              </a:ext>
            </a:extLst>
          </p:cNvPr>
          <p:cNvGrpSpPr/>
          <p:nvPr/>
        </p:nvGrpSpPr>
        <p:grpSpPr>
          <a:xfrm>
            <a:off x="3055370" y="799920"/>
            <a:ext cx="1371714" cy="522163"/>
            <a:chOff x="3048000" y="1844044"/>
            <a:chExt cx="1371714" cy="52216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667FBA6-FF81-4A84-B72D-ACCF9ED133EA}"/>
                </a:ext>
              </a:extLst>
            </p:cNvPr>
            <p:cNvSpPr/>
            <p:nvPr/>
          </p:nvSpPr>
          <p:spPr>
            <a:xfrm>
              <a:off x="3048000" y="1877791"/>
              <a:ext cx="609600" cy="488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401DBB-CCDB-451A-8D1B-27686F489773}"/>
                </a:ext>
              </a:extLst>
            </p:cNvPr>
            <p:cNvSpPr/>
            <p:nvPr/>
          </p:nvSpPr>
          <p:spPr>
            <a:xfrm>
              <a:off x="3810114" y="1844044"/>
              <a:ext cx="609600" cy="488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436428" y="2168838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E50A9-AA4C-493E-BF02-6A848F1543FA}"/>
              </a:ext>
            </a:extLst>
          </p:cNvPr>
          <p:cNvCxnSpPr>
            <a:cxnSpLocks/>
          </p:cNvCxnSpPr>
          <p:nvPr/>
        </p:nvCxnSpPr>
        <p:spPr>
          <a:xfrm flipV="1">
            <a:off x="4543199" y="737355"/>
            <a:ext cx="0" cy="16826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C61817-AF2F-4757-9647-340AC745F959}"/>
              </a:ext>
            </a:extLst>
          </p:cNvPr>
          <p:cNvSpPr txBox="1"/>
          <p:nvPr/>
        </p:nvSpPr>
        <p:spPr>
          <a:xfrm>
            <a:off x="8215086" y="506194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Sand Bags S1 and S2 blocking</a:t>
            </a:r>
          </a:p>
        </p:txBody>
      </p:sp>
    </p:spTree>
    <p:extLst>
      <p:ext uri="{BB962C8B-B14F-4D97-AF65-F5344CB8AC3E}">
        <p14:creationId xmlns:p14="http://schemas.microsoft.com/office/powerpoint/2010/main" val="4246144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3435959" y="1770739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E50A9-AA4C-493E-BF02-6A848F1543FA}"/>
              </a:ext>
            </a:extLst>
          </p:cNvPr>
          <p:cNvCxnSpPr>
            <a:cxnSpLocks/>
          </p:cNvCxnSpPr>
          <p:nvPr/>
        </p:nvCxnSpPr>
        <p:spPr>
          <a:xfrm flipV="1">
            <a:off x="4294825" y="506194"/>
            <a:ext cx="0" cy="1587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C61817-AF2F-4757-9647-340AC745F959}"/>
              </a:ext>
            </a:extLst>
          </p:cNvPr>
          <p:cNvSpPr txBox="1"/>
          <p:nvPr/>
        </p:nvSpPr>
        <p:spPr>
          <a:xfrm>
            <a:off x="8215086" y="506194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Sand Bags S1 and S2 blocking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2235BA0-D3BA-429A-A098-050EA5120FD7}"/>
              </a:ext>
            </a:extLst>
          </p:cNvPr>
          <p:cNvSpPr/>
          <p:nvPr/>
        </p:nvSpPr>
        <p:spPr>
          <a:xfrm>
            <a:off x="4557486" y="870857"/>
            <a:ext cx="1219196" cy="1006934"/>
          </a:xfrm>
          <a:prstGeom prst="cloudCallou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656926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557343"/>
            <a:ext cx="5602513" cy="1691028"/>
            <a:chOff x="1335316" y="1154730"/>
            <a:chExt cx="5602513" cy="1848384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505">
              <a:off x="3391667" y="1154730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5602513" cy="1335314"/>
              <a:chOff x="6560458" y="1580714"/>
              <a:chExt cx="560251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1939181"/>
                <a:ext cx="5399314" cy="976847"/>
                <a:chOff x="6763657" y="1939181"/>
                <a:chExt cx="5399314" cy="97684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1939181"/>
                  <a:ext cx="3744684" cy="9479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73318" y="3812769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 flipV="1">
            <a:off x="5006026" y="3027913"/>
            <a:ext cx="0" cy="14875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57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705865"/>
            <a:ext cx="5377583" cy="1542506"/>
            <a:chOff x="1335316" y="1317073"/>
            <a:chExt cx="5377583" cy="1686041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16231">
              <a:off x="3912549" y="1317073"/>
              <a:ext cx="2800350" cy="156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3599543" cy="1335314"/>
              <a:chOff x="6560458" y="1580714"/>
              <a:chExt cx="359954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2500059"/>
                <a:ext cx="3396344" cy="415969"/>
                <a:chOff x="6763657" y="2500059"/>
                <a:chExt cx="3396344" cy="41596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2500059"/>
                  <a:ext cx="1741714" cy="387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66957" y="3665222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>
            <a:off x="5035054" y="3534094"/>
            <a:ext cx="0" cy="153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8FC1F6-1A8C-4E64-A427-6259B4702D8D}"/>
              </a:ext>
            </a:extLst>
          </p:cNvPr>
          <p:cNvCxnSpPr>
            <a:cxnSpLocks/>
          </p:cNvCxnSpPr>
          <p:nvPr/>
        </p:nvCxnSpPr>
        <p:spPr>
          <a:xfrm flipH="1">
            <a:off x="3599543" y="1787709"/>
            <a:ext cx="2724092" cy="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00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5617030" cy="1973882"/>
            <a:chOff x="1335316" y="977181"/>
            <a:chExt cx="5617030" cy="2157559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0704">
              <a:off x="4000846" y="1336942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5617030" cy="2157559"/>
              <a:chOff x="6560458" y="890095"/>
              <a:chExt cx="5617030" cy="2157559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5392060" cy="895486"/>
                <a:chOff x="6785428" y="2152168"/>
                <a:chExt cx="5392060" cy="895486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5" y="2152168"/>
                  <a:ext cx="3628573" cy="895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81472" y="3717225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 flipV="1">
            <a:off x="4976997" y="3338218"/>
            <a:ext cx="0" cy="13601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1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5067455" cy="1773291"/>
            <a:chOff x="1335316" y="977181"/>
            <a:chExt cx="5067455" cy="1938302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1504">
              <a:off x="3602421" y="1172408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3831771" cy="1747621"/>
              <a:chOff x="6560458" y="890095"/>
              <a:chExt cx="3831771" cy="1747621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3606801" cy="485548"/>
                <a:chOff x="6785428" y="2152168"/>
                <a:chExt cx="3606801" cy="485548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6" y="2152168"/>
                  <a:ext cx="1843313" cy="4855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66957" y="3812769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 flipV="1">
            <a:off x="4962483" y="3188680"/>
            <a:ext cx="0" cy="12481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ED98D-7F91-41AC-93E1-E85026A9D7C3}"/>
              </a:ext>
            </a:extLst>
          </p:cNvPr>
          <p:cNvCxnSpPr>
            <a:cxnSpLocks/>
          </p:cNvCxnSpPr>
          <p:nvPr/>
        </p:nvCxnSpPr>
        <p:spPr>
          <a:xfrm flipH="1">
            <a:off x="3831772" y="1991873"/>
            <a:ext cx="294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7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E310D4-98A2-4DA1-9F0D-A5ED0996D1B7}"/>
              </a:ext>
            </a:extLst>
          </p:cNvPr>
          <p:cNvCxnSpPr/>
          <p:nvPr/>
        </p:nvCxnSpPr>
        <p:spPr>
          <a:xfrm>
            <a:off x="4303542" y="1712686"/>
            <a:ext cx="270685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6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514243"/>
            <a:ext cx="5602513" cy="1734128"/>
            <a:chOff x="1335316" y="1107619"/>
            <a:chExt cx="5602513" cy="1895495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3389">
              <a:off x="3330668" y="1107619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5602513" cy="1335314"/>
              <a:chOff x="6560458" y="1580714"/>
              <a:chExt cx="560251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1939181"/>
                <a:ext cx="5399314" cy="976847"/>
                <a:chOff x="6763657" y="1939181"/>
                <a:chExt cx="5399314" cy="97684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1939181"/>
                  <a:ext cx="3744684" cy="9479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38170" y="3693265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 flipV="1">
            <a:off x="5035054" y="3023847"/>
            <a:ext cx="0" cy="13388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6BF4CAE-0720-42A5-BBEC-9FA53D87F1E8}"/>
              </a:ext>
            </a:extLst>
          </p:cNvPr>
          <p:cNvSpPr/>
          <p:nvPr/>
        </p:nvSpPr>
        <p:spPr>
          <a:xfrm>
            <a:off x="239485" y="2354536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</p:spTree>
    <p:extLst>
      <p:ext uri="{BB962C8B-B14F-4D97-AF65-F5344CB8AC3E}">
        <p14:creationId xmlns:p14="http://schemas.microsoft.com/office/powerpoint/2010/main" val="623956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765487"/>
            <a:ext cx="4862280" cy="1482885"/>
            <a:chOff x="1335316" y="1382242"/>
            <a:chExt cx="4862280" cy="1620872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9184">
              <a:off x="3397246" y="1382242"/>
              <a:ext cx="2800350" cy="156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1667800"/>
              <a:ext cx="3599543" cy="1335314"/>
              <a:chOff x="6560458" y="1580714"/>
              <a:chExt cx="3599543" cy="1335314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1580714"/>
                <a:ext cx="1988457" cy="127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63657" y="2500059"/>
                <a:ext cx="3396344" cy="415969"/>
                <a:chOff x="6763657" y="2500059"/>
                <a:chExt cx="3396344" cy="41596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18287" y="2500059"/>
                  <a:ext cx="1741714" cy="387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63657" y="2887164"/>
                  <a:ext cx="1654630" cy="288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66957" y="3628309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74F42-6B4F-4FF3-9B8A-118D62608E2D}"/>
              </a:ext>
            </a:extLst>
          </p:cNvPr>
          <p:cNvCxnSpPr>
            <a:cxnSpLocks/>
          </p:cNvCxnSpPr>
          <p:nvPr/>
        </p:nvCxnSpPr>
        <p:spPr>
          <a:xfrm flipV="1">
            <a:off x="5078597" y="3023847"/>
            <a:ext cx="0" cy="13388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CE9520-5C5D-4016-8119-1BCBDC5C6027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6BF4CAE-0720-42A5-BBEC-9FA53D87F1E8}"/>
              </a:ext>
            </a:extLst>
          </p:cNvPr>
          <p:cNvSpPr/>
          <p:nvPr/>
        </p:nvSpPr>
        <p:spPr>
          <a:xfrm>
            <a:off x="239485" y="2354536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8FC1F6-1A8C-4E64-A427-6259B4702D8D}"/>
              </a:ext>
            </a:extLst>
          </p:cNvPr>
          <p:cNvCxnSpPr>
            <a:cxnSpLocks/>
          </p:cNvCxnSpPr>
          <p:nvPr/>
        </p:nvCxnSpPr>
        <p:spPr>
          <a:xfrm flipH="1">
            <a:off x="3599543" y="1787709"/>
            <a:ext cx="2724092" cy="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31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5617030" cy="1973882"/>
            <a:chOff x="1335316" y="977181"/>
            <a:chExt cx="5617030" cy="2157559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24">
              <a:off x="3323805" y="1134951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5617030" cy="2157559"/>
              <a:chOff x="6560458" y="890095"/>
              <a:chExt cx="5617030" cy="2157559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5392060" cy="895486"/>
                <a:chOff x="6785428" y="2152168"/>
                <a:chExt cx="5392060" cy="895486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5" y="2152168"/>
                  <a:ext cx="3628573" cy="895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66957" y="3705971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 flipV="1">
            <a:off x="5006025" y="3207657"/>
            <a:ext cx="0" cy="1407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05109-A870-4D4F-A05A-839412DDD03F}"/>
              </a:ext>
            </a:extLst>
          </p:cNvPr>
          <p:cNvSpPr/>
          <p:nvPr/>
        </p:nvSpPr>
        <p:spPr>
          <a:xfrm>
            <a:off x="224970" y="1727200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</p:spTree>
    <p:extLst>
      <p:ext uri="{BB962C8B-B14F-4D97-AF65-F5344CB8AC3E}">
        <p14:creationId xmlns:p14="http://schemas.microsoft.com/office/powerpoint/2010/main" val="2070103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95BBC-E144-4372-8555-734FCE4A53FC}"/>
              </a:ext>
            </a:extLst>
          </p:cNvPr>
          <p:cNvGrpSpPr/>
          <p:nvPr/>
        </p:nvGrpSpPr>
        <p:grpSpPr>
          <a:xfrm>
            <a:off x="0" y="394909"/>
            <a:ext cx="4913079" cy="1752740"/>
            <a:chOff x="1335316" y="977181"/>
            <a:chExt cx="4913079" cy="1915838"/>
          </a:xfrm>
        </p:grpSpPr>
        <p:pic>
          <p:nvPicPr>
            <p:cNvPr id="2054" name="Picture 6" descr="Image result for car front view 2d">
              <a:extLst>
                <a:ext uri="{FF2B5EF4-FFF2-40B4-BE49-F238E27FC236}">
                  <a16:creationId xmlns:a16="http://schemas.microsoft.com/office/drawing/2014/main" id="{D2B6583D-F3A0-4449-9FBF-93EE71EDD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5793">
              <a:off x="3448045" y="1149944"/>
              <a:ext cx="280035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548068-7788-43BD-AC70-A4ECD5154E12}"/>
                </a:ext>
              </a:extLst>
            </p:cNvPr>
            <p:cNvGrpSpPr/>
            <p:nvPr/>
          </p:nvGrpSpPr>
          <p:grpSpPr>
            <a:xfrm>
              <a:off x="1335316" y="977181"/>
              <a:ext cx="3831771" cy="1747621"/>
              <a:chOff x="6560458" y="890095"/>
              <a:chExt cx="3831771" cy="1747621"/>
            </a:xfrm>
          </p:grpSpPr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C0579B0-0026-4816-8124-2E3101055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458" y="890095"/>
                <a:ext cx="1988457" cy="1277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05C5D5-C32B-4455-BF7C-CB8976DD77F0}"/>
                  </a:ext>
                </a:extLst>
              </p:cNvPr>
              <p:cNvGrpSpPr/>
              <p:nvPr/>
            </p:nvGrpSpPr>
            <p:grpSpPr>
              <a:xfrm>
                <a:off x="6785428" y="2152168"/>
                <a:ext cx="3606801" cy="485548"/>
                <a:chOff x="6785428" y="2152168"/>
                <a:chExt cx="3606801" cy="485548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3899DCD-5713-4D80-9E1E-3C6F31B1A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48916" y="2152168"/>
                  <a:ext cx="1843313" cy="4855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4A53C5-8B41-490A-A742-E7E111F6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5428" y="2152169"/>
                  <a:ext cx="1763487" cy="36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AE9FA-0964-4BCB-8D29-56ADEE1192F2}"/>
              </a:ext>
            </a:extLst>
          </p:cNvPr>
          <p:cNvGrpSpPr/>
          <p:nvPr/>
        </p:nvGrpSpPr>
        <p:grpSpPr>
          <a:xfrm>
            <a:off x="0" y="2945056"/>
            <a:ext cx="12192000" cy="3912943"/>
            <a:chOff x="0" y="0"/>
            <a:chExt cx="12192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314B99-CE31-4A15-94F6-0132739EBDC8}"/>
                </a:ext>
              </a:extLst>
            </p:cNvPr>
            <p:cNvGrpSpPr/>
            <p:nvPr/>
          </p:nvGrpSpPr>
          <p:grpSpPr>
            <a:xfrm>
              <a:off x="0" y="2122006"/>
              <a:ext cx="12192000" cy="4735994"/>
              <a:chOff x="0" y="1905000"/>
              <a:chExt cx="12192000" cy="473599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4CCE317-130C-4A32-97D2-8A9DDED9A39F}"/>
                  </a:ext>
                </a:extLst>
              </p:cNvPr>
              <p:cNvGrpSpPr/>
              <p:nvPr/>
            </p:nvGrpSpPr>
            <p:grpSpPr>
              <a:xfrm>
                <a:off x="0" y="1905000"/>
                <a:ext cx="12192000" cy="3157330"/>
                <a:chOff x="0" y="1905000"/>
                <a:chExt cx="12192000" cy="30480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8E6B12B-3326-4339-9F2B-BABD586E7A03}"/>
                    </a:ext>
                  </a:extLst>
                </p:cNvPr>
                <p:cNvSpPr/>
                <p:nvPr/>
              </p:nvSpPr>
              <p:spPr>
                <a:xfrm>
                  <a:off x="0" y="1905000"/>
                  <a:ext cx="12192000" cy="304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D8E9E00-91FA-421F-B04E-C5667D837861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10FBC0-78DF-4DD6-A7BA-B8E4540C0CBD}"/>
                  </a:ext>
                </a:extLst>
              </p:cNvPr>
              <p:cNvGrpSpPr/>
              <p:nvPr/>
            </p:nvGrpSpPr>
            <p:grpSpPr>
              <a:xfrm>
                <a:off x="0" y="3511825"/>
                <a:ext cx="12192000" cy="3129169"/>
                <a:chOff x="0" y="1905680"/>
                <a:chExt cx="12192000" cy="302081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D30E806-3401-4765-BACE-4C4B07CD93F9}"/>
                    </a:ext>
                  </a:extLst>
                </p:cNvPr>
                <p:cNvSpPr/>
                <p:nvPr/>
              </p:nvSpPr>
              <p:spPr>
                <a:xfrm>
                  <a:off x="0" y="1905680"/>
                  <a:ext cx="12192000" cy="30208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B938AD-40E4-4A58-AC56-F72094FC361B}"/>
                    </a:ext>
                  </a:extLst>
                </p:cNvPr>
                <p:cNvCxnSpPr/>
                <p:nvPr/>
              </p:nvCxnSpPr>
              <p:spPr>
                <a:xfrm>
                  <a:off x="0" y="3402495"/>
                  <a:ext cx="12192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238CC9-AE16-4A08-8CC8-DCA3D065BE8E}"/>
                </a:ext>
              </a:extLst>
            </p:cNvPr>
            <p:cNvSpPr/>
            <p:nvPr/>
          </p:nvSpPr>
          <p:spPr>
            <a:xfrm>
              <a:off x="556591" y="0"/>
              <a:ext cx="11118574" cy="212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See the source image">
            <a:extLst>
              <a:ext uri="{FF2B5EF4-FFF2-40B4-BE49-F238E27FC236}">
                <a16:creationId xmlns:a16="http://schemas.microsoft.com/office/drawing/2014/main" id="{17B4A957-A1DD-4F31-AE49-4087BE4A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0800000">
            <a:off x="4266957" y="3696953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ee the source image">
            <a:extLst>
              <a:ext uri="{FF2B5EF4-FFF2-40B4-BE49-F238E27FC236}">
                <a16:creationId xmlns:a16="http://schemas.microsoft.com/office/drawing/2014/main" id="{2613A559-5D52-44C0-96BA-D2014635E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9993086" y="4117007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3E93-9D56-4480-82D8-B729C81E3BFC}"/>
              </a:ext>
            </a:extLst>
          </p:cNvPr>
          <p:cNvCxnSpPr/>
          <p:nvPr/>
        </p:nvCxnSpPr>
        <p:spPr>
          <a:xfrm flipH="1">
            <a:off x="556591" y="4601028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F7D3AF-E282-40E3-8982-22F23D130882}"/>
              </a:ext>
            </a:extLst>
          </p:cNvPr>
          <p:cNvCxnSpPr>
            <a:cxnSpLocks/>
          </p:cNvCxnSpPr>
          <p:nvPr/>
        </p:nvCxnSpPr>
        <p:spPr>
          <a:xfrm flipV="1">
            <a:off x="5037351" y="2987331"/>
            <a:ext cx="0" cy="13753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05109-A870-4D4F-A05A-839412DDD03F}"/>
              </a:ext>
            </a:extLst>
          </p:cNvPr>
          <p:cNvSpPr/>
          <p:nvPr/>
        </p:nvSpPr>
        <p:spPr>
          <a:xfrm>
            <a:off x="224970" y="1727200"/>
            <a:ext cx="1618344" cy="4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Mud Road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ED98D-7F91-41AC-93E1-E85026A9D7C3}"/>
              </a:ext>
            </a:extLst>
          </p:cNvPr>
          <p:cNvCxnSpPr>
            <a:cxnSpLocks/>
          </p:cNvCxnSpPr>
          <p:nvPr/>
        </p:nvCxnSpPr>
        <p:spPr>
          <a:xfrm flipH="1">
            <a:off x="3831772" y="1991873"/>
            <a:ext cx="294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479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254E-B3A3-484A-A2BE-65200A47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Above cases in Snow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AEB9-E492-4637-B4B2-19650B17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Robustness Coverage</a:t>
            </a:r>
          </a:p>
        </p:txBody>
      </p:sp>
    </p:spTree>
    <p:extLst>
      <p:ext uri="{BB962C8B-B14F-4D97-AF65-F5344CB8AC3E}">
        <p14:creationId xmlns:p14="http://schemas.microsoft.com/office/powerpoint/2010/main" val="21260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254E-B3A3-484A-A2BE-65200A47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Above cases in Rain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AEB9-E492-4637-B4B2-19650B17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Robustness Coverage</a:t>
            </a:r>
          </a:p>
        </p:txBody>
      </p:sp>
    </p:spTree>
    <p:extLst>
      <p:ext uri="{BB962C8B-B14F-4D97-AF65-F5344CB8AC3E}">
        <p14:creationId xmlns:p14="http://schemas.microsoft.com/office/powerpoint/2010/main" val="523515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254E-B3A3-484A-A2BE-65200A47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Above cases in Night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AEB9-E492-4637-B4B2-19650B17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Robustness Coverage</a:t>
            </a:r>
          </a:p>
        </p:txBody>
      </p:sp>
    </p:spTree>
    <p:extLst>
      <p:ext uri="{BB962C8B-B14F-4D97-AF65-F5344CB8AC3E}">
        <p14:creationId xmlns:p14="http://schemas.microsoft.com/office/powerpoint/2010/main" val="3465481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A393-64C3-4155-A58D-19AF10C8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1BF9-71BB-4BE3-91D4-CD378745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Climatic Conditions</a:t>
            </a:r>
          </a:p>
          <a:p>
            <a:pPr lvl="1"/>
            <a:r>
              <a:rPr lang="en-US" dirty="0"/>
              <a:t>Check IPC HMI and its Brightness levels during different conditions.</a:t>
            </a:r>
          </a:p>
          <a:p>
            <a:pPr lvl="1"/>
            <a:r>
              <a:rPr lang="en-US" dirty="0"/>
              <a:t>Current consumed in different weather conditions by ECUs.</a:t>
            </a:r>
          </a:p>
          <a:p>
            <a:pPr lvl="1"/>
            <a:r>
              <a:rPr lang="en-US" dirty="0"/>
              <a:t>HMI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52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03490C-873C-4645-A343-1B15380D2249}"/>
              </a:ext>
            </a:extLst>
          </p:cNvPr>
          <p:cNvGrpSpPr/>
          <p:nvPr/>
        </p:nvGrpSpPr>
        <p:grpSpPr>
          <a:xfrm>
            <a:off x="-1028564" y="2046514"/>
            <a:ext cx="9877573" cy="4811486"/>
            <a:chOff x="-176555" y="2322286"/>
            <a:chExt cx="7937096" cy="42079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5ED99-ED88-4658-AB09-15B4F5B6153A}"/>
                </a:ext>
              </a:extLst>
            </p:cNvPr>
            <p:cNvSpPr/>
            <p:nvPr/>
          </p:nvSpPr>
          <p:spPr>
            <a:xfrm rot="2215522">
              <a:off x="-176555" y="2568779"/>
              <a:ext cx="7937096" cy="2717482"/>
            </a:xfrm>
            <a:custGeom>
              <a:avLst/>
              <a:gdLst>
                <a:gd name="connsiteX0" fmla="*/ 0 w 5900988"/>
                <a:gd name="connsiteY0" fmla="*/ 1192855 h 2716058"/>
                <a:gd name="connsiteX1" fmla="*/ 2236154 w 5900988"/>
                <a:gd name="connsiteY1" fmla="*/ 115982 h 2716058"/>
                <a:gd name="connsiteX2" fmla="*/ 2279499 w 5900988"/>
                <a:gd name="connsiteY2" fmla="*/ 205989 h 2716058"/>
                <a:gd name="connsiteX3" fmla="*/ 2289020 w 5900988"/>
                <a:gd name="connsiteY3" fmla="*/ 199276 h 2716058"/>
                <a:gd name="connsiteX4" fmla="*/ 3004534 w 5900988"/>
                <a:gd name="connsiteY4" fmla="*/ 0 h 2716058"/>
                <a:gd name="connsiteX5" fmla="*/ 3442379 w 5900988"/>
                <a:gd name="connsiteY5" fmla="*/ 68579 h 2716058"/>
                <a:gd name="connsiteX6" fmla="*/ 3550566 w 5900988"/>
                <a:gd name="connsiteY6" fmla="*/ 114136 h 2716058"/>
                <a:gd name="connsiteX7" fmla="*/ 3566569 w 5900988"/>
                <a:gd name="connsiteY7" fmla="*/ 69817 h 2716058"/>
                <a:gd name="connsiteX8" fmla="*/ 5900988 w 5900988"/>
                <a:gd name="connsiteY8" fmla="*/ 912746 h 2716058"/>
                <a:gd name="connsiteX9" fmla="*/ 5326809 w 5900988"/>
                <a:gd name="connsiteY9" fmla="*/ 2502885 h 2716058"/>
                <a:gd name="connsiteX10" fmla="*/ 3192469 w 5900988"/>
                <a:gd name="connsiteY10" fmla="*/ 1732202 h 2716058"/>
                <a:gd name="connsiteX11" fmla="*/ 3119544 w 5900988"/>
                <a:gd name="connsiteY11" fmla="*/ 1740836 h 2716058"/>
                <a:gd name="connsiteX12" fmla="*/ 3004534 w 5900988"/>
                <a:gd name="connsiteY12" fmla="*/ 1745342 h 2716058"/>
                <a:gd name="connsiteX13" fmla="*/ 2784918 w 5900988"/>
                <a:gd name="connsiteY13" fmla="*/ 1728166 h 2716058"/>
                <a:gd name="connsiteX14" fmla="*/ 733535 w 5900988"/>
                <a:gd name="connsiteY14" fmla="*/ 2716058 h 2716058"/>
                <a:gd name="connsiteX0" fmla="*/ 0 w 5900988"/>
                <a:gd name="connsiteY0" fmla="*/ 1194079 h 2717282"/>
                <a:gd name="connsiteX1" fmla="*/ 2236154 w 5900988"/>
                <a:gd name="connsiteY1" fmla="*/ 117206 h 2717282"/>
                <a:gd name="connsiteX2" fmla="*/ 2279499 w 5900988"/>
                <a:gd name="connsiteY2" fmla="*/ 207213 h 2717282"/>
                <a:gd name="connsiteX3" fmla="*/ 2250840 w 5900988"/>
                <a:gd name="connsiteY3" fmla="*/ 117987 h 2717282"/>
                <a:gd name="connsiteX4" fmla="*/ 3004534 w 5900988"/>
                <a:gd name="connsiteY4" fmla="*/ 1224 h 2717282"/>
                <a:gd name="connsiteX5" fmla="*/ 3442379 w 5900988"/>
                <a:gd name="connsiteY5" fmla="*/ 69803 h 2717282"/>
                <a:gd name="connsiteX6" fmla="*/ 3550566 w 5900988"/>
                <a:gd name="connsiteY6" fmla="*/ 115360 h 2717282"/>
                <a:gd name="connsiteX7" fmla="*/ 3566569 w 5900988"/>
                <a:gd name="connsiteY7" fmla="*/ 71041 h 2717282"/>
                <a:gd name="connsiteX8" fmla="*/ 5900988 w 5900988"/>
                <a:gd name="connsiteY8" fmla="*/ 913970 h 2717282"/>
                <a:gd name="connsiteX9" fmla="*/ 5326809 w 5900988"/>
                <a:gd name="connsiteY9" fmla="*/ 2504109 h 2717282"/>
                <a:gd name="connsiteX10" fmla="*/ 3192469 w 5900988"/>
                <a:gd name="connsiteY10" fmla="*/ 1733426 h 2717282"/>
                <a:gd name="connsiteX11" fmla="*/ 3119544 w 5900988"/>
                <a:gd name="connsiteY11" fmla="*/ 1742060 h 2717282"/>
                <a:gd name="connsiteX12" fmla="*/ 3004534 w 5900988"/>
                <a:gd name="connsiteY12" fmla="*/ 1746566 h 2717282"/>
                <a:gd name="connsiteX13" fmla="*/ 2784918 w 5900988"/>
                <a:gd name="connsiteY13" fmla="*/ 1729390 h 2717282"/>
                <a:gd name="connsiteX14" fmla="*/ 733535 w 5900988"/>
                <a:gd name="connsiteY14" fmla="*/ 2717282 h 2717282"/>
                <a:gd name="connsiteX15" fmla="*/ 0 w 5900988"/>
                <a:gd name="connsiteY15" fmla="*/ 1194079 h 27172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3004534 w 5900988"/>
                <a:gd name="connsiteY12" fmla="*/ 1746766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217347 w 5900988"/>
                <a:gd name="connsiteY11" fmla="*/ 1756135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87253"/>
                <a:gd name="connsiteY0" fmla="*/ 1295938 h 2717482"/>
                <a:gd name="connsiteX1" fmla="*/ 2322419 w 5987253"/>
                <a:gd name="connsiteY1" fmla="*/ 117406 h 2717482"/>
                <a:gd name="connsiteX2" fmla="*/ 2365764 w 5987253"/>
                <a:gd name="connsiteY2" fmla="*/ 207413 h 2717482"/>
                <a:gd name="connsiteX3" fmla="*/ 2337105 w 5987253"/>
                <a:gd name="connsiteY3" fmla="*/ 118187 h 2717482"/>
                <a:gd name="connsiteX4" fmla="*/ 3090799 w 5987253"/>
                <a:gd name="connsiteY4" fmla="*/ 1424 h 2717482"/>
                <a:gd name="connsiteX5" fmla="*/ 3637862 w 5987253"/>
                <a:gd name="connsiteY5" fmla="*/ 67357 h 2717482"/>
                <a:gd name="connsiteX6" fmla="*/ 3636831 w 5987253"/>
                <a:gd name="connsiteY6" fmla="*/ 115560 h 2717482"/>
                <a:gd name="connsiteX7" fmla="*/ 3652834 w 5987253"/>
                <a:gd name="connsiteY7" fmla="*/ 71241 h 2717482"/>
                <a:gd name="connsiteX8" fmla="*/ 5987253 w 5987253"/>
                <a:gd name="connsiteY8" fmla="*/ 914170 h 2717482"/>
                <a:gd name="connsiteX9" fmla="*/ 5413074 w 5987253"/>
                <a:gd name="connsiteY9" fmla="*/ 2504309 h 2717482"/>
                <a:gd name="connsiteX10" fmla="*/ 3278734 w 5987253"/>
                <a:gd name="connsiteY10" fmla="*/ 1733626 h 2717482"/>
                <a:gd name="connsiteX11" fmla="*/ 3303612 w 5987253"/>
                <a:gd name="connsiteY11" fmla="*/ 1756135 h 2717482"/>
                <a:gd name="connsiteX12" fmla="*/ 2891377 w 5987253"/>
                <a:gd name="connsiteY12" fmla="*/ 1713939 h 2717482"/>
                <a:gd name="connsiteX13" fmla="*/ 2871183 w 5987253"/>
                <a:gd name="connsiteY13" fmla="*/ 1729590 h 2717482"/>
                <a:gd name="connsiteX14" fmla="*/ 819800 w 5987253"/>
                <a:gd name="connsiteY14" fmla="*/ 2717482 h 2717482"/>
                <a:gd name="connsiteX15" fmla="*/ 0 w 5987253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871183 w 6528642"/>
                <a:gd name="connsiteY13" fmla="*/ 1729590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355171 w 6528642"/>
                <a:gd name="connsiteY13" fmla="*/ 1877497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101999 w 6528642"/>
                <a:gd name="connsiteY13" fmla="*/ 2002221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101999 w 6528642"/>
                <a:gd name="connsiteY13" fmla="*/ 2002221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28642" h="2717482">
                  <a:moveTo>
                    <a:pt x="0" y="1295938"/>
                  </a:moveTo>
                  <a:lnTo>
                    <a:pt x="2322419" y="117406"/>
                  </a:lnTo>
                  <a:lnTo>
                    <a:pt x="2365764" y="207413"/>
                  </a:lnTo>
                  <a:cubicBezTo>
                    <a:pt x="2368938" y="205175"/>
                    <a:pt x="2333931" y="120425"/>
                    <a:pt x="2337105" y="118187"/>
                  </a:cubicBezTo>
                  <a:cubicBezTo>
                    <a:pt x="2531547" y="-6305"/>
                    <a:pt x="2874006" y="9896"/>
                    <a:pt x="3090799" y="1424"/>
                  </a:cubicBezTo>
                  <a:cubicBezTo>
                    <a:pt x="3307592" y="-7048"/>
                    <a:pt x="3503286" y="23198"/>
                    <a:pt x="3637862" y="67357"/>
                  </a:cubicBezTo>
                  <a:cubicBezTo>
                    <a:pt x="3637518" y="83425"/>
                    <a:pt x="3637175" y="99492"/>
                    <a:pt x="3636831" y="115560"/>
                  </a:cubicBezTo>
                  <a:lnTo>
                    <a:pt x="3652834" y="71241"/>
                  </a:lnTo>
                  <a:lnTo>
                    <a:pt x="6528642" y="1360295"/>
                  </a:lnTo>
                  <a:cubicBezTo>
                    <a:pt x="5440387" y="2480477"/>
                    <a:pt x="5720991" y="2144208"/>
                    <a:pt x="5390067" y="2527186"/>
                  </a:cubicBezTo>
                  <a:lnTo>
                    <a:pt x="3278734" y="1733626"/>
                  </a:lnTo>
                  <a:lnTo>
                    <a:pt x="3303612" y="1756135"/>
                  </a:lnTo>
                  <a:cubicBezTo>
                    <a:pt x="3265798" y="1759115"/>
                    <a:pt x="2930205" y="1713939"/>
                    <a:pt x="2891377" y="1713939"/>
                  </a:cubicBezTo>
                  <a:lnTo>
                    <a:pt x="2101999" y="2002221"/>
                  </a:lnTo>
                  <a:cubicBezTo>
                    <a:pt x="1490448" y="2296728"/>
                    <a:pt x="1247200" y="2479062"/>
                    <a:pt x="819800" y="2717482"/>
                  </a:cubicBezTo>
                  <a:lnTo>
                    <a:pt x="0" y="1295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E16D8F-612A-4E57-A3DE-ACFC69268659}"/>
                </a:ext>
              </a:extLst>
            </p:cNvPr>
            <p:cNvSpPr/>
            <p:nvPr/>
          </p:nvSpPr>
          <p:spPr>
            <a:xfrm>
              <a:off x="696684" y="2322286"/>
              <a:ext cx="5423166" cy="4207954"/>
            </a:xfrm>
            <a:custGeom>
              <a:avLst/>
              <a:gdLst>
                <a:gd name="connsiteX0" fmla="*/ 0 w 5210628"/>
                <a:gd name="connsiteY0" fmla="*/ 0 h 3657600"/>
                <a:gd name="connsiteX1" fmla="*/ 2902857 w 5210628"/>
                <a:gd name="connsiteY1" fmla="*/ 972457 h 3657600"/>
                <a:gd name="connsiteX2" fmla="*/ 5210628 w 5210628"/>
                <a:gd name="connsiteY2" fmla="*/ 365760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0628" h="3657600">
                  <a:moveTo>
                    <a:pt x="0" y="0"/>
                  </a:moveTo>
                  <a:cubicBezTo>
                    <a:pt x="1017209" y="181428"/>
                    <a:pt x="2034419" y="362857"/>
                    <a:pt x="2902857" y="972457"/>
                  </a:cubicBezTo>
                  <a:cubicBezTo>
                    <a:pt x="3771295" y="1582057"/>
                    <a:pt x="4490961" y="2619828"/>
                    <a:pt x="5210628" y="365760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335455B5-F4B0-463A-833B-ED65B2851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2767455">
            <a:off x="2570064" y="4276613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C6773-6DB8-41AB-B52E-ED0BDA1DC1A5}"/>
              </a:ext>
            </a:extLst>
          </p:cNvPr>
          <p:cNvCxnSpPr>
            <a:cxnSpLocks/>
            <a:stCxn id="7" idx="13"/>
          </p:cNvCxnSpPr>
          <p:nvPr/>
        </p:nvCxnSpPr>
        <p:spPr>
          <a:xfrm>
            <a:off x="2062374" y="3413682"/>
            <a:ext cx="2291912" cy="1738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B5A470B7-DDBC-4EE1-AD8E-CD8E9E6E1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9427430">
            <a:off x="5496677" y="567380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69CB80DE-8B02-4401-833A-D7493C817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6376262">
            <a:off x="502737" y="2197628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E7E939-416A-4971-9E62-8545B0D6C23C}"/>
              </a:ext>
            </a:extLst>
          </p:cNvPr>
          <p:cNvSpPr txBox="1"/>
          <p:nvPr/>
        </p:nvSpPr>
        <p:spPr>
          <a:xfrm>
            <a:off x="7881257" y="522514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Elevated Road Condition</a:t>
            </a:r>
          </a:p>
          <a:p>
            <a:r>
              <a:rPr lang="en-US" dirty="0"/>
              <a:t>Down sloped parking Lot Condition</a:t>
            </a:r>
          </a:p>
        </p:txBody>
      </p:sp>
    </p:spTree>
    <p:extLst>
      <p:ext uri="{BB962C8B-B14F-4D97-AF65-F5344CB8AC3E}">
        <p14:creationId xmlns:p14="http://schemas.microsoft.com/office/powerpoint/2010/main" val="3302636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03490C-873C-4645-A343-1B15380D2249}"/>
              </a:ext>
            </a:extLst>
          </p:cNvPr>
          <p:cNvGrpSpPr/>
          <p:nvPr/>
        </p:nvGrpSpPr>
        <p:grpSpPr>
          <a:xfrm>
            <a:off x="-1028564" y="2046514"/>
            <a:ext cx="9877573" cy="4811486"/>
            <a:chOff x="-176555" y="2322286"/>
            <a:chExt cx="7937096" cy="42079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5ED99-ED88-4658-AB09-15B4F5B6153A}"/>
                </a:ext>
              </a:extLst>
            </p:cNvPr>
            <p:cNvSpPr/>
            <p:nvPr/>
          </p:nvSpPr>
          <p:spPr>
            <a:xfrm rot="2215522">
              <a:off x="-176555" y="2568779"/>
              <a:ext cx="7937096" cy="2717482"/>
            </a:xfrm>
            <a:custGeom>
              <a:avLst/>
              <a:gdLst>
                <a:gd name="connsiteX0" fmla="*/ 0 w 5900988"/>
                <a:gd name="connsiteY0" fmla="*/ 1192855 h 2716058"/>
                <a:gd name="connsiteX1" fmla="*/ 2236154 w 5900988"/>
                <a:gd name="connsiteY1" fmla="*/ 115982 h 2716058"/>
                <a:gd name="connsiteX2" fmla="*/ 2279499 w 5900988"/>
                <a:gd name="connsiteY2" fmla="*/ 205989 h 2716058"/>
                <a:gd name="connsiteX3" fmla="*/ 2289020 w 5900988"/>
                <a:gd name="connsiteY3" fmla="*/ 199276 h 2716058"/>
                <a:gd name="connsiteX4" fmla="*/ 3004534 w 5900988"/>
                <a:gd name="connsiteY4" fmla="*/ 0 h 2716058"/>
                <a:gd name="connsiteX5" fmla="*/ 3442379 w 5900988"/>
                <a:gd name="connsiteY5" fmla="*/ 68579 h 2716058"/>
                <a:gd name="connsiteX6" fmla="*/ 3550566 w 5900988"/>
                <a:gd name="connsiteY6" fmla="*/ 114136 h 2716058"/>
                <a:gd name="connsiteX7" fmla="*/ 3566569 w 5900988"/>
                <a:gd name="connsiteY7" fmla="*/ 69817 h 2716058"/>
                <a:gd name="connsiteX8" fmla="*/ 5900988 w 5900988"/>
                <a:gd name="connsiteY8" fmla="*/ 912746 h 2716058"/>
                <a:gd name="connsiteX9" fmla="*/ 5326809 w 5900988"/>
                <a:gd name="connsiteY9" fmla="*/ 2502885 h 2716058"/>
                <a:gd name="connsiteX10" fmla="*/ 3192469 w 5900988"/>
                <a:gd name="connsiteY10" fmla="*/ 1732202 h 2716058"/>
                <a:gd name="connsiteX11" fmla="*/ 3119544 w 5900988"/>
                <a:gd name="connsiteY11" fmla="*/ 1740836 h 2716058"/>
                <a:gd name="connsiteX12" fmla="*/ 3004534 w 5900988"/>
                <a:gd name="connsiteY12" fmla="*/ 1745342 h 2716058"/>
                <a:gd name="connsiteX13" fmla="*/ 2784918 w 5900988"/>
                <a:gd name="connsiteY13" fmla="*/ 1728166 h 2716058"/>
                <a:gd name="connsiteX14" fmla="*/ 733535 w 5900988"/>
                <a:gd name="connsiteY14" fmla="*/ 2716058 h 2716058"/>
                <a:gd name="connsiteX0" fmla="*/ 0 w 5900988"/>
                <a:gd name="connsiteY0" fmla="*/ 1194079 h 2717282"/>
                <a:gd name="connsiteX1" fmla="*/ 2236154 w 5900988"/>
                <a:gd name="connsiteY1" fmla="*/ 117206 h 2717282"/>
                <a:gd name="connsiteX2" fmla="*/ 2279499 w 5900988"/>
                <a:gd name="connsiteY2" fmla="*/ 207213 h 2717282"/>
                <a:gd name="connsiteX3" fmla="*/ 2250840 w 5900988"/>
                <a:gd name="connsiteY3" fmla="*/ 117987 h 2717282"/>
                <a:gd name="connsiteX4" fmla="*/ 3004534 w 5900988"/>
                <a:gd name="connsiteY4" fmla="*/ 1224 h 2717282"/>
                <a:gd name="connsiteX5" fmla="*/ 3442379 w 5900988"/>
                <a:gd name="connsiteY5" fmla="*/ 69803 h 2717282"/>
                <a:gd name="connsiteX6" fmla="*/ 3550566 w 5900988"/>
                <a:gd name="connsiteY6" fmla="*/ 115360 h 2717282"/>
                <a:gd name="connsiteX7" fmla="*/ 3566569 w 5900988"/>
                <a:gd name="connsiteY7" fmla="*/ 71041 h 2717282"/>
                <a:gd name="connsiteX8" fmla="*/ 5900988 w 5900988"/>
                <a:gd name="connsiteY8" fmla="*/ 913970 h 2717282"/>
                <a:gd name="connsiteX9" fmla="*/ 5326809 w 5900988"/>
                <a:gd name="connsiteY9" fmla="*/ 2504109 h 2717282"/>
                <a:gd name="connsiteX10" fmla="*/ 3192469 w 5900988"/>
                <a:gd name="connsiteY10" fmla="*/ 1733426 h 2717282"/>
                <a:gd name="connsiteX11" fmla="*/ 3119544 w 5900988"/>
                <a:gd name="connsiteY11" fmla="*/ 1742060 h 2717282"/>
                <a:gd name="connsiteX12" fmla="*/ 3004534 w 5900988"/>
                <a:gd name="connsiteY12" fmla="*/ 1746566 h 2717282"/>
                <a:gd name="connsiteX13" fmla="*/ 2784918 w 5900988"/>
                <a:gd name="connsiteY13" fmla="*/ 1729390 h 2717282"/>
                <a:gd name="connsiteX14" fmla="*/ 733535 w 5900988"/>
                <a:gd name="connsiteY14" fmla="*/ 2717282 h 2717282"/>
                <a:gd name="connsiteX15" fmla="*/ 0 w 5900988"/>
                <a:gd name="connsiteY15" fmla="*/ 1194079 h 27172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3004534 w 5900988"/>
                <a:gd name="connsiteY12" fmla="*/ 1746766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217347 w 5900988"/>
                <a:gd name="connsiteY11" fmla="*/ 1756135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87253"/>
                <a:gd name="connsiteY0" fmla="*/ 1295938 h 2717482"/>
                <a:gd name="connsiteX1" fmla="*/ 2322419 w 5987253"/>
                <a:gd name="connsiteY1" fmla="*/ 117406 h 2717482"/>
                <a:gd name="connsiteX2" fmla="*/ 2365764 w 5987253"/>
                <a:gd name="connsiteY2" fmla="*/ 207413 h 2717482"/>
                <a:gd name="connsiteX3" fmla="*/ 2337105 w 5987253"/>
                <a:gd name="connsiteY3" fmla="*/ 118187 h 2717482"/>
                <a:gd name="connsiteX4" fmla="*/ 3090799 w 5987253"/>
                <a:gd name="connsiteY4" fmla="*/ 1424 h 2717482"/>
                <a:gd name="connsiteX5" fmla="*/ 3637862 w 5987253"/>
                <a:gd name="connsiteY5" fmla="*/ 67357 h 2717482"/>
                <a:gd name="connsiteX6" fmla="*/ 3636831 w 5987253"/>
                <a:gd name="connsiteY6" fmla="*/ 115560 h 2717482"/>
                <a:gd name="connsiteX7" fmla="*/ 3652834 w 5987253"/>
                <a:gd name="connsiteY7" fmla="*/ 71241 h 2717482"/>
                <a:gd name="connsiteX8" fmla="*/ 5987253 w 5987253"/>
                <a:gd name="connsiteY8" fmla="*/ 914170 h 2717482"/>
                <a:gd name="connsiteX9" fmla="*/ 5413074 w 5987253"/>
                <a:gd name="connsiteY9" fmla="*/ 2504309 h 2717482"/>
                <a:gd name="connsiteX10" fmla="*/ 3278734 w 5987253"/>
                <a:gd name="connsiteY10" fmla="*/ 1733626 h 2717482"/>
                <a:gd name="connsiteX11" fmla="*/ 3303612 w 5987253"/>
                <a:gd name="connsiteY11" fmla="*/ 1756135 h 2717482"/>
                <a:gd name="connsiteX12" fmla="*/ 2891377 w 5987253"/>
                <a:gd name="connsiteY12" fmla="*/ 1713939 h 2717482"/>
                <a:gd name="connsiteX13" fmla="*/ 2871183 w 5987253"/>
                <a:gd name="connsiteY13" fmla="*/ 1729590 h 2717482"/>
                <a:gd name="connsiteX14" fmla="*/ 819800 w 5987253"/>
                <a:gd name="connsiteY14" fmla="*/ 2717482 h 2717482"/>
                <a:gd name="connsiteX15" fmla="*/ 0 w 5987253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871183 w 6528642"/>
                <a:gd name="connsiteY13" fmla="*/ 1729590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355171 w 6528642"/>
                <a:gd name="connsiteY13" fmla="*/ 1877497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101999 w 6528642"/>
                <a:gd name="connsiteY13" fmla="*/ 2002221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101999 w 6528642"/>
                <a:gd name="connsiteY13" fmla="*/ 2002221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28642" h="2717482">
                  <a:moveTo>
                    <a:pt x="0" y="1295938"/>
                  </a:moveTo>
                  <a:lnTo>
                    <a:pt x="2322419" y="117406"/>
                  </a:lnTo>
                  <a:lnTo>
                    <a:pt x="2365764" y="207413"/>
                  </a:lnTo>
                  <a:cubicBezTo>
                    <a:pt x="2368938" y="205175"/>
                    <a:pt x="2333931" y="120425"/>
                    <a:pt x="2337105" y="118187"/>
                  </a:cubicBezTo>
                  <a:cubicBezTo>
                    <a:pt x="2531547" y="-6305"/>
                    <a:pt x="2874006" y="9896"/>
                    <a:pt x="3090799" y="1424"/>
                  </a:cubicBezTo>
                  <a:cubicBezTo>
                    <a:pt x="3307592" y="-7048"/>
                    <a:pt x="3503286" y="23198"/>
                    <a:pt x="3637862" y="67357"/>
                  </a:cubicBezTo>
                  <a:cubicBezTo>
                    <a:pt x="3637518" y="83425"/>
                    <a:pt x="3637175" y="99492"/>
                    <a:pt x="3636831" y="115560"/>
                  </a:cubicBezTo>
                  <a:lnTo>
                    <a:pt x="3652834" y="71241"/>
                  </a:lnTo>
                  <a:lnTo>
                    <a:pt x="6528642" y="1360295"/>
                  </a:lnTo>
                  <a:cubicBezTo>
                    <a:pt x="5440387" y="2480477"/>
                    <a:pt x="5720991" y="2144208"/>
                    <a:pt x="5390067" y="2527186"/>
                  </a:cubicBezTo>
                  <a:lnTo>
                    <a:pt x="3278734" y="1733626"/>
                  </a:lnTo>
                  <a:lnTo>
                    <a:pt x="3303612" y="1756135"/>
                  </a:lnTo>
                  <a:cubicBezTo>
                    <a:pt x="3265798" y="1759115"/>
                    <a:pt x="2930205" y="1713939"/>
                    <a:pt x="2891377" y="1713939"/>
                  </a:cubicBezTo>
                  <a:lnTo>
                    <a:pt x="2101999" y="2002221"/>
                  </a:lnTo>
                  <a:cubicBezTo>
                    <a:pt x="1490448" y="2296728"/>
                    <a:pt x="1247200" y="2479062"/>
                    <a:pt x="819800" y="2717482"/>
                  </a:cubicBezTo>
                  <a:lnTo>
                    <a:pt x="0" y="1295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E16D8F-612A-4E57-A3DE-ACFC69268659}"/>
                </a:ext>
              </a:extLst>
            </p:cNvPr>
            <p:cNvSpPr/>
            <p:nvPr/>
          </p:nvSpPr>
          <p:spPr>
            <a:xfrm>
              <a:off x="696684" y="2322286"/>
              <a:ext cx="5423166" cy="4207954"/>
            </a:xfrm>
            <a:custGeom>
              <a:avLst/>
              <a:gdLst>
                <a:gd name="connsiteX0" fmla="*/ 0 w 5210628"/>
                <a:gd name="connsiteY0" fmla="*/ 0 h 3657600"/>
                <a:gd name="connsiteX1" fmla="*/ 2902857 w 5210628"/>
                <a:gd name="connsiteY1" fmla="*/ 972457 h 3657600"/>
                <a:gd name="connsiteX2" fmla="*/ 5210628 w 5210628"/>
                <a:gd name="connsiteY2" fmla="*/ 365760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0628" h="3657600">
                  <a:moveTo>
                    <a:pt x="0" y="0"/>
                  </a:moveTo>
                  <a:cubicBezTo>
                    <a:pt x="1017209" y="181428"/>
                    <a:pt x="2034419" y="362857"/>
                    <a:pt x="2902857" y="972457"/>
                  </a:cubicBezTo>
                  <a:cubicBezTo>
                    <a:pt x="3771295" y="1582057"/>
                    <a:pt x="4490961" y="2619828"/>
                    <a:pt x="5210628" y="365760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335455B5-F4B0-463A-833B-ED65B2851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2767455">
            <a:off x="2570064" y="4276613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C6773-6DB8-41AB-B52E-ED0BDA1DC1A5}"/>
              </a:ext>
            </a:extLst>
          </p:cNvPr>
          <p:cNvCxnSpPr>
            <a:cxnSpLocks/>
            <a:stCxn id="7" idx="13"/>
          </p:cNvCxnSpPr>
          <p:nvPr/>
        </p:nvCxnSpPr>
        <p:spPr>
          <a:xfrm>
            <a:off x="2062374" y="3413682"/>
            <a:ext cx="2291912" cy="1738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B5A470B7-DDBC-4EE1-AD8E-CD8E9E6E1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9427430">
            <a:off x="5496677" y="5673800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69CB80DE-8B02-4401-833A-D7493C817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6376262">
            <a:off x="502737" y="2197628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E7E939-416A-4971-9E62-8545B0D6C23C}"/>
              </a:ext>
            </a:extLst>
          </p:cNvPr>
          <p:cNvSpPr txBox="1"/>
          <p:nvPr/>
        </p:nvSpPr>
        <p:spPr>
          <a:xfrm>
            <a:off x="7881257" y="522514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Sloped Road Condition</a:t>
            </a:r>
          </a:p>
          <a:p>
            <a:r>
              <a:rPr lang="en-US" dirty="0"/>
              <a:t>Elevated parking Lot Condition</a:t>
            </a:r>
          </a:p>
        </p:txBody>
      </p:sp>
    </p:spTree>
    <p:extLst>
      <p:ext uri="{BB962C8B-B14F-4D97-AF65-F5344CB8AC3E}">
        <p14:creationId xmlns:p14="http://schemas.microsoft.com/office/powerpoint/2010/main" val="209720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50283"/>
              </p:ext>
            </p:extLst>
          </p:nvPr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0453"/>
              </p:ext>
            </p:extLst>
          </p:nvPr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863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03490C-873C-4645-A343-1B15380D2249}"/>
              </a:ext>
            </a:extLst>
          </p:cNvPr>
          <p:cNvGrpSpPr/>
          <p:nvPr/>
        </p:nvGrpSpPr>
        <p:grpSpPr>
          <a:xfrm>
            <a:off x="-1195842" y="2046514"/>
            <a:ext cx="10204439" cy="4811486"/>
            <a:chOff x="-310971" y="2322286"/>
            <a:chExt cx="8199748" cy="42079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5ED99-ED88-4658-AB09-15B4F5B6153A}"/>
                </a:ext>
              </a:extLst>
            </p:cNvPr>
            <p:cNvSpPr/>
            <p:nvPr/>
          </p:nvSpPr>
          <p:spPr>
            <a:xfrm rot="2215522">
              <a:off x="-310971" y="2565258"/>
              <a:ext cx="8199748" cy="2709557"/>
            </a:xfrm>
            <a:custGeom>
              <a:avLst/>
              <a:gdLst>
                <a:gd name="connsiteX0" fmla="*/ 0 w 5900988"/>
                <a:gd name="connsiteY0" fmla="*/ 1192855 h 2716058"/>
                <a:gd name="connsiteX1" fmla="*/ 2236154 w 5900988"/>
                <a:gd name="connsiteY1" fmla="*/ 115982 h 2716058"/>
                <a:gd name="connsiteX2" fmla="*/ 2279499 w 5900988"/>
                <a:gd name="connsiteY2" fmla="*/ 205989 h 2716058"/>
                <a:gd name="connsiteX3" fmla="*/ 2289020 w 5900988"/>
                <a:gd name="connsiteY3" fmla="*/ 199276 h 2716058"/>
                <a:gd name="connsiteX4" fmla="*/ 3004534 w 5900988"/>
                <a:gd name="connsiteY4" fmla="*/ 0 h 2716058"/>
                <a:gd name="connsiteX5" fmla="*/ 3442379 w 5900988"/>
                <a:gd name="connsiteY5" fmla="*/ 68579 h 2716058"/>
                <a:gd name="connsiteX6" fmla="*/ 3550566 w 5900988"/>
                <a:gd name="connsiteY6" fmla="*/ 114136 h 2716058"/>
                <a:gd name="connsiteX7" fmla="*/ 3566569 w 5900988"/>
                <a:gd name="connsiteY7" fmla="*/ 69817 h 2716058"/>
                <a:gd name="connsiteX8" fmla="*/ 5900988 w 5900988"/>
                <a:gd name="connsiteY8" fmla="*/ 912746 h 2716058"/>
                <a:gd name="connsiteX9" fmla="*/ 5326809 w 5900988"/>
                <a:gd name="connsiteY9" fmla="*/ 2502885 h 2716058"/>
                <a:gd name="connsiteX10" fmla="*/ 3192469 w 5900988"/>
                <a:gd name="connsiteY10" fmla="*/ 1732202 h 2716058"/>
                <a:gd name="connsiteX11" fmla="*/ 3119544 w 5900988"/>
                <a:gd name="connsiteY11" fmla="*/ 1740836 h 2716058"/>
                <a:gd name="connsiteX12" fmla="*/ 3004534 w 5900988"/>
                <a:gd name="connsiteY12" fmla="*/ 1745342 h 2716058"/>
                <a:gd name="connsiteX13" fmla="*/ 2784918 w 5900988"/>
                <a:gd name="connsiteY13" fmla="*/ 1728166 h 2716058"/>
                <a:gd name="connsiteX14" fmla="*/ 733535 w 5900988"/>
                <a:gd name="connsiteY14" fmla="*/ 2716058 h 2716058"/>
                <a:gd name="connsiteX0" fmla="*/ 0 w 5900988"/>
                <a:gd name="connsiteY0" fmla="*/ 1194079 h 2717282"/>
                <a:gd name="connsiteX1" fmla="*/ 2236154 w 5900988"/>
                <a:gd name="connsiteY1" fmla="*/ 117206 h 2717282"/>
                <a:gd name="connsiteX2" fmla="*/ 2279499 w 5900988"/>
                <a:gd name="connsiteY2" fmla="*/ 207213 h 2717282"/>
                <a:gd name="connsiteX3" fmla="*/ 2250840 w 5900988"/>
                <a:gd name="connsiteY3" fmla="*/ 117987 h 2717282"/>
                <a:gd name="connsiteX4" fmla="*/ 3004534 w 5900988"/>
                <a:gd name="connsiteY4" fmla="*/ 1224 h 2717282"/>
                <a:gd name="connsiteX5" fmla="*/ 3442379 w 5900988"/>
                <a:gd name="connsiteY5" fmla="*/ 69803 h 2717282"/>
                <a:gd name="connsiteX6" fmla="*/ 3550566 w 5900988"/>
                <a:gd name="connsiteY6" fmla="*/ 115360 h 2717282"/>
                <a:gd name="connsiteX7" fmla="*/ 3566569 w 5900988"/>
                <a:gd name="connsiteY7" fmla="*/ 71041 h 2717282"/>
                <a:gd name="connsiteX8" fmla="*/ 5900988 w 5900988"/>
                <a:gd name="connsiteY8" fmla="*/ 913970 h 2717282"/>
                <a:gd name="connsiteX9" fmla="*/ 5326809 w 5900988"/>
                <a:gd name="connsiteY9" fmla="*/ 2504109 h 2717282"/>
                <a:gd name="connsiteX10" fmla="*/ 3192469 w 5900988"/>
                <a:gd name="connsiteY10" fmla="*/ 1733426 h 2717282"/>
                <a:gd name="connsiteX11" fmla="*/ 3119544 w 5900988"/>
                <a:gd name="connsiteY11" fmla="*/ 1742060 h 2717282"/>
                <a:gd name="connsiteX12" fmla="*/ 3004534 w 5900988"/>
                <a:gd name="connsiteY12" fmla="*/ 1746566 h 2717282"/>
                <a:gd name="connsiteX13" fmla="*/ 2784918 w 5900988"/>
                <a:gd name="connsiteY13" fmla="*/ 1729390 h 2717282"/>
                <a:gd name="connsiteX14" fmla="*/ 733535 w 5900988"/>
                <a:gd name="connsiteY14" fmla="*/ 2717282 h 2717282"/>
                <a:gd name="connsiteX15" fmla="*/ 0 w 5900988"/>
                <a:gd name="connsiteY15" fmla="*/ 1194079 h 27172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3004534 w 5900988"/>
                <a:gd name="connsiteY12" fmla="*/ 1746766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217347 w 5900988"/>
                <a:gd name="connsiteY11" fmla="*/ 1756135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87253"/>
                <a:gd name="connsiteY0" fmla="*/ 1295938 h 2717482"/>
                <a:gd name="connsiteX1" fmla="*/ 2322419 w 5987253"/>
                <a:gd name="connsiteY1" fmla="*/ 117406 h 2717482"/>
                <a:gd name="connsiteX2" fmla="*/ 2365764 w 5987253"/>
                <a:gd name="connsiteY2" fmla="*/ 207413 h 2717482"/>
                <a:gd name="connsiteX3" fmla="*/ 2337105 w 5987253"/>
                <a:gd name="connsiteY3" fmla="*/ 118187 h 2717482"/>
                <a:gd name="connsiteX4" fmla="*/ 3090799 w 5987253"/>
                <a:gd name="connsiteY4" fmla="*/ 1424 h 2717482"/>
                <a:gd name="connsiteX5" fmla="*/ 3637862 w 5987253"/>
                <a:gd name="connsiteY5" fmla="*/ 67357 h 2717482"/>
                <a:gd name="connsiteX6" fmla="*/ 3636831 w 5987253"/>
                <a:gd name="connsiteY6" fmla="*/ 115560 h 2717482"/>
                <a:gd name="connsiteX7" fmla="*/ 3652834 w 5987253"/>
                <a:gd name="connsiteY7" fmla="*/ 71241 h 2717482"/>
                <a:gd name="connsiteX8" fmla="*/ 5987253 w 5987253"/>
                <a:gd name="connsiteY8" fmla="*/ 914170 h 2717482"/>
                <a:gd name="connsiteX9" fmla="*/ 5413074 w 5987253"/>
                <a:gd name="connsiteY9" fmla="*/ 2504309 h 2717482"/>
                <a:gd name="connsiteX10" fmla="*/ 3278734 w 5987253"/>
                <a:gd name="connsiteY10" fmla="*/ 1733626 h 2717482"/>
                <a:gd name="connsiteX11" fmla="*/ 3303612 w 5987253"/>
                <a:gd name="connsiteY11" fmla="*/ 1756135 h 2717482"/>
                <a:gd name="connsiteX12" fmla="*/ 2891377 w 5987253"/>
                <a:gd name="connsiteY12" fmla="*/ 1713939 h 2717482"/>
                <a:gd name="connsiteX13" fmla="*/ 2871183 w 5987253"/>
                <a:gd name="connsiteY13" fmla="*/ 1729590 h 2717482"/>
                <a:gd name="connsiteX14" fmla="*/ 819800 w 5987253"/>
                <a:gd name="connsiteY14" fmla="*/ 2717482 h 2717482"/>
                <a:gd name="connsiteX15" fmla="*/ 0 w 5987253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871183 w 6528642"/>
                <a:gd name="connsiteY13" fmla="*/ 1729590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96619"/>
                <a:gd name="connsiteX1" fmla="*/ 2322419 w 6528642"/>
                <a:gd name="connsiteY1" fmla="*/ 117406 h 2796619"/>
                <a:gd name="connsiteX2" fmla="*/ 2365764 w 6528642"/>
                <a:gd name="connsiteY2" fmla="*/ 207413 h 2796619"/>
                <a:gd name="connsiteX3" fmla="*/ 2337105 w 6528642"/>
                <a:gd name="connsiteY3" fmla="*/ 118187 h 2796619"/>
                <a:gd name="connsiteX4" fmla="*/ 3090799 w 6528642"/>
                <a:gd name="connsiteY4" fmla="*/ 1424 h 2796619"/>
                <a:gd name="connsiteX5" fmla="*/ 3637862 w 6528642"/>
                <a:gd name="connsiteY5" fmla="*/ 67357 h 2796619"/>
                <a:gd name="connsiteX6" fmla="*/ 3636831 w 6528642"/>
                <a:gd name="connsiteY6" fmla="*/ 115560 h 2796619"/>
                <a:gd name="connsiteX7" fmla="*/ 3652834 w 6528642"/>
                <a:gd name="connsiteY7" fmla="*/ 71241 h 2796619"/>
                <a:gd name="connsiteX8" fmla="*/ 6528642 w 6528642"/>
                <a:gd name="connsiteY8" fmla="*/ 1360295 h 2796619"/>
                <a:gd name="connsiteX9" fmla="*/ 5135082 w 6528642"/>
                <a:gd name="connsiteY9" fmla="*/ 2796619 h 2796619"/>
                <a:gd name="connsiteX10" fmla="*/ 3278734 w 6528642"/>
                <a:gd name="connsiteY10" fmla="*/ 1733626 h 2796619"/>
                <a:gd name="connsiteX11" fmla="*/ 3303612 w 6528642"/>
                <a:gd name="connsiteY11" fmla="*/ 1756135 h 2796619"/>
                <a:gd name="connsiteX12" fmla="*/ 2891377 w 6528642"/>
                <a:gd name="connsiteY12" fmla="*/ 1713939 h 2796619"/>
                <a:gd name="connsiteX13" fmla="*/ 2871183 w 6528642"/>
                <a:gd name="connsiteY13" fmla="*/ 1729590 h 2796619"/>
                <a:gd name="connsiteX14" fmla="*/ 819800 w 6528642"/>
                <a:gd name="connsiteY14" fmla="*/ 2717482 h 2796619"/>
                <a:gd name="connsiteX15" fmla="*/ 0 w 6528642"/>
                <a:gd name="connsiteY15" fmla="*/ 1295938 h 2796619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273125 w 6528642"/>
                <a:gd name="connsiteY9" fmla="*/ 2659351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871183 w 6528642"/>
                <a:gd name="connsiteY13" fmla="*/ 1729590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28642" h="2717482">
                  <a:moveTo>
                    <a:pt x="0" y="1295938"/>
                  </a:moveTo>
                  <a:lnTo>
                    <a:pt x="2322419" y="117406"/>
                  </a:lnTo>
                  <a:lnTo>
                    <a:pt x="2365764" y="207413"/>
                  </a:lnTo>
                  <a:cubicBezTo>
                    <a:pt x="2368938" y="205175"/>
                    <a:pt x="2333931" y="120425"/>
                    <a:pt x="2337105" y="118187"/>
                  </a:cubicBezTo>
                  <a:cubicBezTo>
                    <a:pt x="2531547" y="-6305"/>
                    <a:pt x="2874006" y="9896"/>
                    <a:pt x="3090799" y="1424"/>
                  </a:cubicBezTo>
                  <a:cubicBezTo>
                    <a:pt x="3307592" y="-7048"/>
                    <a:pt x="3503286" y="23198"/>
                    <a:pt x="3637862" y="67357"/>
                  </a:cubicBezTo>
                  <a:cubicBezTo>
                    <a:pt x="3637518" y="83425"/>
                    <a:pt x="3637175" y="99492"/>
                    <a:pt x="3636831" y="115560"/>
                  </a:cubicBezTo>
                  <a:lnTo>
                    <a:pt x="3652834" y="71241"/>
                  </a:lnTo>
                  <a:lnTo>
                    <a:pt x="6528642" y="1360295"/>
                  </a:lnTo>
                  <a:cubicBezTo>
                    <a:pt x="5440387" y="2480477"/>
                    <a:pt x="5604049" y="2276373"/>
                    <a:pt x="5273125" y="2659351"/>
                  </a:cubicBezTo>
                  <a:lnTo>
                    <a:pt x="3278734" y="1733626"/>
                  </a:lnTo>
                  <a:lnTo>
                    <a:pt x="3303612" y="1756135"/>
                  </a:lnTo>
                  <a:cubicBezTo>
                    <a:pt x="3265798" y="1759115"/>
                    <a:pt x="2930205" y="1713939"/>
                    <a:pt x="2891377" y="1713939"/>
                  </a:cubicBezTo>
                  <a:lnTo>
                    <a:pt x="2871183" y="1729590"/>
                  </a:lnTo>
                  <a:lnTo>
                    <a:pt x="819800" y="2717482"/>
                  </a:lnTo>
                  <a:lnTo>
                    <a:pt x="0" y="1295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E16D8F-612A-4E57-A3DE-ACFC69268659}"/>
                </a:ext>
              </a:extLst>
            </p:cNvPr>
            <p:cNvSpPr/>
            <p:nvPr/>
          </p:nvSpPr>
          <p:spPr>
            <a:xfrm>
              <a:off x="696684" y="2322286"/>
              <a:ext cx="5423166" cy="4207954"/>
            </a:xfrm>
            <a:custGeom>
              <a:avLst/>
              <a:gdLst>
                <a:gd name="connsiteX0" fmla="*/ 0 w 5210628"/>
                <a:gd name="connsiteY0" fmla="*/ 0 h 3657600"/>
                <a:gd name="connsiteX1" fmla="*/ 2902857 w 5210628"/>
                <a:gd name="connsiteY1" fmla="*/ 972457 h 3657600"/>
                <a:gd name="connsiteX2" fmla="*/ 5210628 w 5210628"/>
                <a:gd name="connsiteY2" fmla="*/ 365760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0628" h="3657600">
                  <a:moveTo>
                    <a:pt x="0" y="0"/>
                  </a:moveTo>
                  <a:cubicBezTo>
                    <a:pt x="1017209" y="181428"/>
                    <a:pt x="2034419" y="362857"/>
                    <a:pt x="2902857" y="972457"/>
                  </a:cubicBezTo>
                  <a:cubicBezTo>
                    <a:pt x="3771295" y="1582057"/>
                    <a:pt x="4490961" y="2619828"/>
                    <a:pt x="5210628" y="365760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335455B5-F4B0-463A-833B-ED65B2851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2574814">
            <a:off x="4978159" y="1759135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35170D-B637-4988-9574-73C7CA157003}"/>
              </a:ext>
            </a:extLst>
          </p:cNvPr>
          <p:cNvCxnSpPr>
            <a:cxnSpLocks/>
          </p:cNvCxnSpPr>
          <p:nvPr/>
        </p:nvCxnSpPr>
        <p:spPr>
          <a:xfrm>
            <a:off x="3619395" y="1611086"/>
            <a:ext cx="2367748" cy="19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144D4E85-B935-4DDD-83A2-E11744EB1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6376262">
            <a:off x="473709" y="1021971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BE416628-3026-4363-9C26-BB4FBA913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9427430">
            <a:off x="6338505" y="5194828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D3D582-4C3C-466C-9FF8-6C5C8CB4A943}"/>
              </a:ext>
            </a:extLst>
          </p:cNvPr>
          <p:cNvSpPr txBox="1"/>
          <p:nvPr/>
        </p:nvSpPr>
        <p:spPr>
          <a:xfrm>
            <a:off x="7881257" y="522514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Elevated Road Condition</a:t>
            </a:r>
          </a:p>
          <a:p>
            <a:r>
              <a:rPr lang="en-US" dirty="0"/>
              <a:t>Down sloped parking Lot Condition</a:t>
            </a:r>
          </a:p>
        </p:txBody>
      </p:sp>
    </p:spTree>
    <p:extLst>
      <p:ext uri="{BB962C8B-B14F-4D97-AF65-F5344CB8AC3E}">
        <p14:creationId xmlns:p14="http://schemas.microsoft.com/office/powerpoint/2010/main" val="29863696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03490C-873C-4645-A343-1B15380D2249}"/>
              </a:ext>
            </a:extLst>
          </p:cNvPr>
          <p:cNvGrpSpPr/>
          <p:nvPr/>
        </p:nvGrpSpPr>
        <p:grpSpPr>
          <a:xfrm>
            <a:off x="-1195842" y="2046514"/>
            <a:ext cx="10204439" cy="4811486"/>
            <a:chOff x="-310971" y="2322286"/>
            <a:chExt cx="8199748" cy="42079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5ED99-ED88-4658-AB09-15B4F5B6153A}"/>
                </a:ext>
              </a:extLst>
            </p:cNvPr>
            <p:cNvSpPr/>
            <p:nvPr/>
          </p:nvSpPr>
          <p:spPr>
            <a:xfrm rot="2215522">
              <a:off x="-310971" y="2565258"/>
              <a:ext cx="8199748" cy="2709557"/>
            </a:xfrm>
            <a:custGeom>
              <a:avLst/>
              <a:gdLst>
                <a:gd name="connsiteX0" fmla="*/ 0 w 5900988"/>
                <a:gd name="connsiteY0" fmla="*/ 1192855 h 2716058"/>
                <a:gd name="connsiteX1" fmla="*/ 2236154 w 5900988"/>
                <a:gd name="connsiteY1" fmla="*/ 115982 h 2716058"/>
                <a:gd name="connsiteX2" fmla="*/ 2279499 w 5900988"/>
                <a:gd name="connsiteY2" fmla="*/ 205989 h 2716058"/>
                <a:gd name="connsiteX3" fmla="*/ 2289020 w 5900988"/>
                <a:gd name="connsiteY3" fmla="*/ 199276 h 2716058"/>
                <a:gd name="connsiteX4" fmla="*/ 3004534 w 5900988"/>
                <a:gd name="connsiteY4" fmla="*/ 0 h 2716058"/>
                <a:gd name="connsiteX5" fmla="*/ 3442379 w 5900988"/>
                <a:gd name="connsiteY5" fmla="*/ 68579 h 2716058"/>
                <a:gd name="connsiteX6" fmla="*/ 3550566 w 5900988"/>
                <a:gd name="connsiteY6" fmla="*/ 114136 h 2716058"/>
                <a:gd name="connsiteX7" fmla="*/ 3566569 w 5900988"/>
                <a:gd name="connsiteY7" fmla="*/ 69817 h 2716058"/>
                <a:gd name="connsiteX8" fmla="*/ 5900988 w 5900988"/>
                <a:gd name="connsiteY8" fmla="*/ 912746 h 2716058"/>
                <a:gd name="connsiteX9" fmla="*/ 5326809 w 5900988"/>
                <a:gd name="connsiteY9" fmla="*/ 2502885 h 2716058"/>
                <a:gd name="connsiteX10" fmla="*/ 3192469 w 5900988"/>
                <a:gd name="connsiteY10" fmla="*/ 1732202 h 2716058"/>
                <a:gd name="connsiteX11" fmla="*/ 3119544 w 5900988"/>
                <a:gd name="connsiteY11" fmla="*/ 1740836 h 2716058"/>
                <a:gd name="connsiteX12" fmla="*/ 3004534 w 5900988"/>
                <a:gd name="connsiteY12" fmla="*/ 1745342 h 2716058"/>
                <a:gd name="connsiteX13" fmla="*/ 2784918 w 5900988"/>
                <a:gd name="connsiteY13" fmla="*/ 1728166 h 2716058"/>
                <a:gd name="connsiteX14" fmla="*/ 733535 w 5900988"/>
                <a:gd name="connsiteY14" fmla="*/ 2716058 h 2716058"/>
                <a:gd name="connsiteX0" fmla="*/ 0 w 5900988"/>
                <a:gd name="connsiteY0" fmla="*/ 1194079 h 2717282"/>
                <a:gd name="connsiteX1" fmla="*/ 2236154 w 5900988"/>
                <a:gd name="connsiteY1" fmla="*/ 117206 h 2717282"/>
                <a:gd name="connsiteX2" fmla="*/ 2279499 w 5900988"/>
                <a:gd name="connsiteY2" fmla="*/ 207213 h 2717282"/>
                <a:gd name="connsiteX3" fmla="*/ 2250840 w 5900988"/>
                <a:gd name="connsiteY3" fmla="*/ 117987 h 2717282"/>
                <a:gd name="connsiteX4" fmla="*/ 3004534 w 5900988"/>
                <a:gd name="connsiteY4" fmla="*/ 1224 h 2717282"/>
                <a:gd name="connsiteX5" fmla="*/ 3442379 w 5900988"/>
                <a:gd name="connsiteY5" fmla="*/ 69803 h 2717282"/>
                <a:gd name="connsiteX6" fmla="*/ 3550566 w 5900988"/>
                <a:gd name="connsiteY6" fmla="*/ 115360 h 2717282"/>
                <a:gd name="connsiteX7" fmla="*/ 3566569 w 5900988"/>
                <a:gd name="connsiteY7" fmla="*/ 71041 h 2717282"/>
                <a:gd name="connsiteX8" fmla="*/ 5900988 w 5900988"/>
                <a:gd name="connsiteY8" fmla="*/ 913970 h 2717282"/>
                <a:gd name="connsiteX9" fmla="*/ 5326809 w 5900988"/>
                <a:gd name="connsiteY9" fmla="*/ 2504109 h 2717282"/>
                <a:gd name="connsiteX10" fmla="*/ 3192469 w 5900988"/>
                <a:gd name="connsiteY10" fmla="*/ 1733426 h 2717282"/>
                <a:gd name="connsiteX11" fmla="*/ 3119544 w 5900988"/>
                <a:gd name="connsiteY11" fmla="*/ 1742060 h 2717282"/>
                <a:gd name="connsiteX12" fmla="*/ 3004534 w 5900988"/>
                <a:gd name="connsiteY12" fmla="*/ 1746566 h 2717282"/>
                <a:gd name="connsiteX13" fmla="*/ 2784918 w 5900988"/>
                <a:gd name="connsiteY13" fmla="*/ 1729390 h 2717282"/>
                <a:gd name="connsiteX14" fmla="*/ 733535 w 5900988"/>
                <a:gd name="connsiteY14" fmla="*/ 2717282 h 2717282"/>
                <a:gd name="connsiteX15" fmla="*/ 0 w 5900988"/>
                <a:gd name="connsiteY15" fmla="*/ 1194079 h 27172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3004534 w 5900988"/>
                <a:gd name="connsiteY12" fmla="*/ 1746766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119544 w 5900988"/>
                <a:gd name="connsiteY11" fmla="*/ 1742260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00988"/>
                <a:gd name="connsiteY0" fmla="*/ 1194279 h 2717482"/>
                <a:gd name="connsiteX1" fmla="*/ 2236154 w 5900988"/>
                <a:gd name="connsiteY1" fmla="*/ 117406 h 2717482"/>
                <a:gd name="connsiteX2" fmla="*/ 2279499 w 5900988"/>
                <a:gd name="connsiteY2" fmla="*/ 207413 h 2717482"/>
                <a:gd name="connsiteX3" fmla="*/ 2250840 w 5900988"/>
                <a:gd name="connsiteY3" fmla="*/ 118187 h 2717482"/>
                <a:gd name="connsiteX4" fmla="*/ 3004534 w 5900988"/>
                <a:gd name="connsiteY4" fmla="*/ 1424 h 2717482"/>
                <a:gd name="connsiteX5" fmla="*/ 3551597 w 5900988"/>
                <a:gd name="connsiteY5" fmla="*/ 67357 h 2717482"/>
                <a:gd name="connsiteX6" fmla="*/ 3550566 w 5900988"/>
                <a:gd name="connsiteY6" fmla="*/ 115560 h 2717482"/>
                <a:gd name="connsiteX7" fmla="*/ 3566569 w 5900988"/>
                <a:gd name="connsiteY7" fmla="*/ 71241 h 2717482"/>
                <a:gd name="connsiteX8" fmla="*/ 5900988 w 5900988"/>
                <a:gd name="connsiteY8" fmla="*/ 914170 h 2717482"/>
                <a:gd name="connsiteX9" fmla="*/ 5326809 w 5900988"/>
                <a:gd name="connsiteY9" fmla="*/ 2504309 h 2717482"/>
                <a:gd name="connsiteX10" fmla="*/ 3192469 w 5900988"/>
                <a:gd name="connsiteY10" fmla="*/ 1733626 h 2717482"/>
                <a:gd name="connsiteX11" fmla="*/ 3217347 w 5900988"/>
                <a:gd name="connsiteY11" fmla="*/ 1756135 h 2717482"/>
                <a:gd name="connsiteX12" fmla="*/ 2805112 w 5900988"/>
                <a:gd name="connsiteY12" fmla="*/ 1713939 h 2717482"/>
                <a:gd name="connsiteX13" fmla="*/ 2784918 w 5900988"/>
                <a:gd name="connsiteY13" fmla="*/ 1729590 h 2717482"/>
                <a:gd name="connsiteX14" fmla="*/ 733535 w 5900988"/>
                <a:gd name="connsiteY14" fmla="*/ 2717482 h 2717482"/>
                <a:gd name="connsiteX15" fmla="*/ 0 w 5900988"/>
                <a:gd name="connsiteY15" fmla="*/ 1194279 h 2717482"/>
                <a:gd name="connsiteX0" fmla="*/ 0 w 5987253"/>
                <a:gd name="connsiteY0" fmla="*/ 1295938 h 2717482"/>
                <a:gd name="connsiteX1" fmla="*/ 2322419 w 5987253"/>
                <a:gd name="connsiteY1" fmla="*/ 117406 h 2717482"/>
                <a:gd name="connsiteX2" fmla="*/ 2365764 w 5987253"/>
                <a:gd name="connsiteY2" fmla="*/ 207413 h 2717482"/>
                <a:gd name="connsiteX3" fmla="*/ 2337105 w 5987253"/>
                <a:gd name="connsiteY3" fmla="*/ 118187 h 2717482"/>
                <a:gd name="connsiteX4" fmla="*/ 3090799 w 5987253"/>
                <a:gd name="connsiteY4" fmla="*/ 1424 h 2717482"/>
                <a:gd name="connsiteX5" fmla="*/ 3637862 w 5987253"/>
                <a:gd name="connsiteY5" fmla="*/ 67357 h 2717482"/>
                <a:gd name="connsiteX6" fmla="*/ 3636831 w 5987253"/>
                <a:gd name="connsiteY6" fmla="*/ 115560 h 2717482"/>
                <a:gd name="connsiteX7" fmla="*/ 3652834 w 5987253"/>
                <a:gd name="connsiteY7" fmla="*/ 71241 h 2717482"/>
                <a:gd name="connsiteX8" fmla="*/ 5987253 w 5987253"/>
                <a:gd name="connsiteY8" fmla="*/ 914170 h 2717482"/>
                <a:gd name="connsiteX9" fmla="*/ 5413074 w 5987253"/>
                <a:gd name="connsiteY9" fmla="*/ 2504309 h 2717482"/>
                <a:gd name="connsiteX10" fmla="*/ 3278734 w 5987253"/>
                <a:gd name="connsiteY10" fmla="*/ 1733626 h 2717482"/>
                <a:gd name="connsiteX11" fmla="*/ 3303612 w 5987253"/>
                <a:gd name="connsiteY11" fmla="*/ 1756135 h 2717482"/>
                <a:gd name="connsiteX12" fmla="*/ 2891377 w 5987253"/>
                <a:gd name="connsiteY12" fmla="*/ 1713939 h 2717482"/>
                <a:gd name="connsiteX13" fmla="*/ 2871183 w 5987253"/>
                <a:gd name="connsiteY13" fmla="*/ 1729590 h 2717482"/>
                <a:gd name="connsiteX14" fmla="*/ 819800 w 5987253"/>
                <a:gd name="connsiteY14" fmla="*/ 2717482 h 2717482"/>
                <a:gd name="connsiteX15" fmla="*/ 0 w 5987253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215652"/>
                <a:gd name="connsiteY0" fmla="*/ 1295938 h 2717482"/>
                <a:gd name="connsiteX1" fmla="*/ 2322419 w 6215652"/>
                <a:gd name="connsiteY1" fmla="*/ 117406 h 2717482"/>
                <a:gd name="connsiteX2" fmla="*/ 2365764 w 6215652"/>
                <a:gd name="connsiteY2" fmla="*/ 207413 h 2717482"/>
                <a:gd name="connsiteX3" fmla="*/ 2337105 w 6215652"/>
                <a:gd name="connsiteY3" fmla="*/ 118187 h 2717482"/>
                <a:gd name="connsiteX4" fmla="*/ 3090799 w 6215652"/>
                <a:gd name="connsiteY4" fmla="*/ 1424 h 2717482"/>
                <a:gd name="connsiteX5" fmla="*/ 3637862 w 6215652"/>
                <a:gd name="connsiteY5" fmla="*/ 67357 h 2717482"/>
                <a:gd name="connsiteX6" fmla="*/ 3636831 w 6215652"/>
                <a:gd name="connsiteY6" fmla="*/ 115560 h 2717482"/>
                <a:gd name="connsiteX7" fmla="*/ 3652834 w 6215652"/>
                <a:gd name="connsiteY7" fmla="*/ 71241 h 2717482"/>
                <a:gd name="connsiteX8" fmla="*/ 6215652 w 6215652"/>
                <a:gd name="connsiteY8" fmla="*/ 1020504 h 2717482"/>
                <a:gd name="connsiteX9" fmla="*/ 5413074 w 6215652"/>
                <a:gd name="connsiteY9" fmla="*/ 2504309 h 2717482"/>
                <a:gd name="connsiteX10" fmla="*/ 3278734 w 6215652"/>
                <a:gd name="connsiteY10" fmla="*/ 1733626 h 2717482"/>
                <a:gd name="connsiteX11" fmla="*/ 3303612 w 6215652"/>
                <a:gd name="connsiteY11" fmla="*/ 1756135 h 2717482"/>
                <a:gd name="connsiteX12" fmla="*/ 2891377 w 6215652"/>
                <a:gd name="connsiteY12" fmla="*/ 1713939 h 2717482"/>
                <a:gd name="connsiteX13" fmla="*/ 2871183 w 6215652"/>
                <a:gd name="connsiteY13" fmla="*/ 1729590 h 2717482"/>
                <a:gd name="connsiteX14" fmla="*/ 819800 w 6215652"/>
                <a:gd name="connsiteY14" fmla="*/ 2717482 h 2717482"/>
                <a:gd name="connsiteX15" fmla="*/ 0 w 6215652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376934"/>
                <a:gd name="connsiteY0" fmla="*/ 1295938 h 2717482"/>
                <a:gd name="connsiteX1" fmla="*/ 2322419 w 6376934"/>
                <a:gd name="connsiteY1" fmla="*/ 117406 h 2717482"/>
                <a:gd name="connsiteX2" fmla="*/ 2365764 w 6376934"/>
                <a:gd name="connsiteY2" fmla="*/ 207413 h 2717482"/>
                <a:gd name="connsiteX3" fmla="*/ 2337105 w 6376934"/>
                <a:gd name="connsiteY3" fmla="*/ 118187 h 2717482"/>
                <a:gd name="connsiteX4" fmla="*/ 3090799 w 6376934"/>
                <a:gd name="connsiteY4" fmla="*/ 1424 h 2717482"/>
                <a:gd name="connsiteX5" fmla="*/ 3637862 w 6376934"/>
                <a:gd name="connsiteY5" fmla="*/ 67357 h 2717482"/>
                <a:gd name="connsiteX6" fmla="*/ 3636831 w 6376934"/>
                <a:gd name="connsiteY6" fmla="*/ 115560 h 2717482"/>
                <a:gd name="connsiteX7" fmla="*/ 3652834 w 6376934"/>
                <a:gd name="connsiteY7" fmla="*/ 71241 h 2717482"/>
                <a:gd name="connsiteX8" fmla="*/ 6376934 w 6376934"/>
                <a:gd name="connsiteY8" fmla="*/ 1177699 h 2717482"/>
                <a:gd name="connsiteX9" fmla="*/ 5413074 w 6376934"/>
                <a:gd name="connsiteY9" fmla="*/ 2504309 h 2717482"/>
                <a:gd name="connsiteX10" fmla="*/ 3278734 w 6376934"/>
                <a:gd name="connsiteY10" fmla="*/ 1733626 h 2717482"/>
                <a:gd name="connsiteX11" fmla="*/ 3303612 w 6376934"/>
                <a:gd name="connsiteY11" fmla="*/ 1756135 h 2717482"/>
                <a:gd name="connsiteX12" fmla="*/ 2891377 w 6376934"/>
                <a:gd name="connsiteY12" fmla="*/ 1713939 h 2717482"/>
                <a:gd name="connsiteX13" fmla="*/ 2871183 w 6376934"/>
                <a:gd name="connsiteY13" fmla="*/ 1729590 h 2717482"/>
                <a:gd name="connsiteX14" fmla="*/ 819800 w 6376934"/>
                <a:gd name="connsiteY14" fmla="*/ 2717482 h 2717482"/>
                <a:gd name="connsiteX15" fmla="*/ 0 w 637693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413074 w 6496014"/>
                <a:gd name="connsiteY9" fmla="*/ 2504309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496014"/>
                <a:gd name="connsiteY0" fmla="*/ 1295938 h 2717482"/>
                <a:gd name="connsiteX1" fmla="*/ 2322419 w 6496014"/>
                <a:gd name="connsiteY1" fmla="*/ 117406 h 2717482"/>
                <a:gd name="connsiteX2" fmla="*/ 2365764 w 6496014"/>
                <a:gd name="connsiteY2" fmla="*/ 207413 h 2717482"/>
                <a:gd name="connsiteX3" fmla="*/ 2337105 w 6496014"/>
                <a:gd name="connsiteY3" fmla="*/ 118187 h 2717482"/>
                <a:gd name="connsiteX4" fmla="*/ 3090799 w 6496014"/>
                <a:gd name="connsiteY4" fmla="*/ 1424 h 2717482"/>
                <a:gd name="connsiteX5" fmla="*/ 3637862 w 6496014"/>
                <a:gd name="connsiteY5" fmla="*/ 67357 h 2717482"/>
                <a:gd name="connsiteX6" fmla="*/ 3636831 w 6496014"/>
                <a:gd name="connsiteY6" fmla="*/ 115560 h 2717482"/>
                <a:gd name="connsiteX7" fmla="*/ 3652834 w 6496014"/>
                <a:gd name="connsiteY7" fmla="*/ 71241 h 2717482"/>
                <a:gd name="connsiteX8" fmla="*/ 6496014 w 6496014"/>
                <a:gd name="connsiteY8" fmla="*/ 1345103 h 2717482"/>
                <a:gd name="connsiteX9" fmla="*/ 5390067 w 6496014"/>
                <a:gd name="connsiteY9" fmla="*/ 2527186 h 2717482"/>
                <a:gd name="connsiteX10" fmla="*/ 3278734 w 6496014"/>
                <a:gd name="connsiteY10" fmla="*/ 1733626 h 2717482"/>
                <a:gd name="connsiteX11" fmla="*/ 3303612 w 6496014"/>
                <a:gd name="connsiteY11" fmla="*/ 1756135 h 2717482"/>
                <a:gd name="connsiteX12" fmla="*/ 2891377 w 6496014"/>
                <a:gd name="connsiteY12" fmla="*/ 1713939 h 2717482"/>
                <a:gd name="connsiteX13" fmla="*/ 2871183 w 6496014"/>
                <a:gd name="connsiteY13" fmla="*/ 1729590 h 2717482"/>
                <a:gd name="connsiteX14" fmla="*/ 819800 w 6496014"/>
                <a:gd name="connsiteY14" fmla="*/ 2717482 h 2717482"/>
                <a:gd name="connsiteX15" fmla="*/ 0 w 6496014"/>
                <a:gd name="connsiteY15" fmla="*/ 1295938 h 2717482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390067 w 6528642"/>
                <a:gd name="connsiteY9" fmla="*/ 2527186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871183 w 6528642"/>
                <a:gd name="connsiteY13" fmla="*/ 1729590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  <a:gd name="connsiteX0" fmla="*/ 0 w 6528642"/>
                <a:gd name="connsiteY0" fmla="*/ 1295938 h 2796619"/>
                <a:gd name="connsiteX1" fmla="*/ 2322419 w 6528642"/>
                <a:gd name="connsiteY1" fmla="*/ 117406 h 2796619"/>
                <a:gd name="connsiteX2" fmla="*/ 2365764 w 6528642"/>
                <a:gd name="connsiteY2" fmla="*/ 207413 h 2796619"/>
                <a:gd name="connsiteX3" fmla="*/ 2337105 w 6528642"/>
                <a:gd name="connsiteY3" fmla="*/ 118187 h 2796619"/>
                <a:gd name="connsiteX4" fmla="*/ 3090799 w 6528642"/>
                <a:gd name="connsiteY4" fmla="*/ 1424 h 2796619"/>
                <a:gd name="connsiteX5" fmla="*/ 3637862 w 6528642"/>
                <a:gd name="connsiteY5" fmla="*/ 67357 h 2796619"/>
                <a:gd name="connsiteX6" fmla="*/ 3636831 w 6528642"/>
                <a:gd name="connsiteY6" fmla="*/ 115560 h 2796619"/>
                <a:gd name="connsiteX7" fmla="*/ 3652834 w 6528642"/>
                <a:gd name="connsiteY7" fmla="*/ 71241 h 2796619"/>
                <a:gd name="connsiteX8" fmla="*/ 6528642 w 6528642"/>
                <a:gd name="connsiteY8" fmla="*/ 1360295 h 2796619"/>
                <a:gd name="connsiteX9" fmla="*/ 5135082 w 6528642"/>
                <a:gd name="connsiteY9" fmla="*/ 2796619 h 2796619"/>
                <a:gd name="connsiteX10" fmla="*/ 3278734 w 6528642"/>
                <a:gd name="connsiteY10" fmla="*/ 1733626 h 2796619"/>
                <a:gd name="connsiteX11" fmla="*/ 3303612 w 6528642"/>
                <a:gd name="connsiteY11" fmla="*/ 1756135 h 2796619"/>
                <a:gd name="connsiteX12" fmla="*/ 2891377 w 6528642"/>
                <a:gd name="connsiteY12" fmla="*/ 1713939 h 2796619"/>
                <a:gd name="connsiteX13" fmla="*/ 2871183 w 6528642"/>
                <a:gd name="connsiteY13" fmla="*/ 1729590 h 2796619"/>
                <a:gd name="connsiteX14" fmla="*/ 819800 w 6528642"/>
                <a:gd name="connsiteY14" fmla="*/ 2717482 h 2796619"/>
                <a:gd name="connsiteX15" fmla="*/ 0 w 6528642"/>
                <a:gd name="connsiteY15" fmla="*/ 1295938 h 2796619"/>
                <a:gd name="connsiteX0" fmla="*/ 0 w 6528642"/>
                <a:gd name="connsiteY0" fmla="*/ 1295938 h 2717482"/>
                <a:gd name="connsiteX1" fmla="*/ 2322419 w 6528642"/>
                <a:gd name="connsiteY1" fmla="*/ 117406 h 2717482"/>
                <a:gd name="connsiteX2" fmla="*/ 2365764 w 6528642"/>
                <a:gd name="connsiteY2" fmla="*/ 207413 h 2717482"/>
                <a:gd name="connsiteX3" fmla="*/ 2337105 w 6528642"/>
                <a:gd name="connsiteY3" fmla="*/ 118187 h 2717482"/>
                <a:gd name="connsiteX4" fmla="*/ 3090799 w 6528642"/>
                <a:gd name="connsiteY4" fmla="*/ 1424 h 2717482"/>
                <a:gd name="connsiteX5" fmla="*/ 3637862 w 6528642"/>
                <a:gd name="connsiteY5" fmla="*/ 67357 h 2717482"/>
                <a:gd name="connsiteX6" fmla="*/ 3636831 w 6528642"/>
                <a:gd name="connsiteY6" fmla="*/ 115560 h 2717482"/>
                <a:gd name="connsiteX7" fmla="*/ 3652834 w 6528642"/>
                <a:gd name="connsiteY7" fmla="*/ 71241 h 2717482"/>
                <a:gd name="connsiteX8" fmla="*/ 6528642 w 6528642"/>
                <a:gd name="connsiteY8" fmla="*/ 1360295 h 2717482"/>
                <a:gd name="connsiteX9" fmla="*/ 5273125 w 6528642"/>
                <a:gd name="connsiteY9" fmla="*/ 2659351 h 2717482"/>
                <a:gd name="connsiteX10" fmla="*/ 3278734 w 6528642"/>
                <a:gd name="connsiteY10" fmla="*/ 1733626 h 2717482"/>
                <a:gd name="connsiteX11" fmla="*/ 3303612 w 6528642"/>
                <a:gd name="connsiteY11" fmla="*/ 1756135 h 2717482"/>
                <a:gd name="connsiteX12" fmla="*/ 2891377 w 6528642"/>
                <a:gd name="connsiteY12" fmla="*/ 1713939 h 2717482"/>
                <a:gd name="connsiteX13" fmla="*/ 2871183 w 6528642"/>
                <a:gd name="connsiteY13" fmla="*/ 1729590 h 2717482"/>
                <a:gd name="connsiteX14" fmla="*/ 819800 w 6528642"/>
                <a:gd name="connsiteY14" fmla="*/ 2717482 h 2717482"/>
                <a:gd name="connsiteX15" fmla="*/ 0 w 6528642"/>
                <a:gd name="connsiteY15" fmla="*/ 1295938 h 271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28642" h="2717482">
                  <a:moveTo>
                    <a:pt x="0" y="1295938"/>
                  </a:moveTo>
                  <a:lnTo>
                    <a:pt x="2322419" y="117406"/>
                  </a:lnTo>
                  <a:lnTo>
                    <a:pt x="2365764" y="207413"/>
                  </a:lnTo>
                  <a:cubicBezTo>
                    <a:pt x="2368938" y="205175"/>
                    <a:pt x="2333931" y="120425"/>
                    <a:pt x="2337105" y="118187"/>
                  </a:cubicBezTo>
                  <a:cubicBezTo>
                    <a:pt x="2531547" y="-6305"/>
                    <a:pt x="2874006" y="9896"/>
                    <a:pt x="3090799" y="1424"/>
                  </a:cubicBezTo>
                  <a:cubicBezTo>
                    <a:pt x="3307592" y="-7048"/>
                    <a:pt x="3503286" y="23198"/>
                    <a:pt x="3637862" y="67357"/>
                  </a:cubicBezTo>
                  <a:cubicBezTo>
                    <a:pt x="3637518" y="83425"/>
                    <a:pt x="3637175" y="99492"/>
                    <a:pt x="3636831" y="115560"/>
                  </a:cubicBezTo>
                  <a:lnTo>
                    <a:pt x="3652834" y="71241"/>
                  </a:lnTo>
                  <a:lnTo>
                    <a:pt x="6528642" y="1360295"/>
                  </a:lnTo>
                  <a:cubicBezTo>
                    <a:pt x="5440387" y="2480477"/>
                    <a:pt x="5604049" y="2276373"/>
                    <a:pt x="5273125" y="2659351"/>
                  </a:cubicBezTo>
                  <a:lnTo>
                    <a:pt x="3278734" y="1733626"/>
                  </a:lnTo>
                  <a:lnTo>
                    <a:pt x="3303612" y="1756135"/>
                  </a:lnTo>
                  <a:cubicBezTo>
                    <a:pt x="3265798" y="1759115"/>
                    <a:pt x="2930205" y="1713939"/>
                    <a:pt x="2891377" y="1713939"/>
                  </a:cubicBezTo>
                  <a:lnTo>
                    <a:pt x="2871183" y="1729590"/>
                  </a:lnTo>
                  <a:lnTo>
                    <a:pt x="819800" y="2717482"/>
                  </a:lnTo>
                  <a:lnTo>
                    <a:pt x="0" y="1295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E16D8F-612A-4E57-A3DE-ACFC69268659}"/>
                </a:ext>
              </a:extLst>
            </p:cNvPr>
            <p:cNvSpPr/>
            <p:nvPr/>
          </p:nvSpPr>
          <p:spPr>
            <a:xfrm>
              <a:off x="696684" y="2322286"/>
              <a:ext cx="5423166" cy="4207954"/>
            </a:xfrm>
            <a:custGeom>
              <a:avLst/>
              <a:gdLst>
                <a:gd name="connsiteX0" fmla="*/ 0 w 5210628"/>
                <a:gd name="connsiteY0" fmla="*/ 0 h 3657600"/>
                <a:gd name="connsiteX1" fmla="*/ 2902857 w 5210628"/>
                <a:gd name="connsiteY1" fmla="*/ 972457 h 3657600"/>
                <a:gd name="connsiteX2" fmla="*/ 5210628 w 5210628"/>
                <a:gd name="connsiteY2" fmla="*/ 365760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0628" h="3657600">
                  <a:moveTo>
                    <a:pt x="0" y="0"/>
                  </a:moveTo>
                  <a:cubicBezTo>
                    <a:pt x="1017209" y="181428"/>
                    <a:pt x="2034419" y="362857"/>
                    <a:pt x="2902857" y="972457"/>
                  </a:cubicBezTo>
                  <a:cubicBezTo>
                    <a:pt x="3771295" y="1582057"/>
                    <a:pt x="4490961" y="2619828"/>
                    <a:pt x="5210628" y="365760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335455B5-F4B0-463A-833B-ED65B2851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2574814">
            <a:off x="4978159" y="1759135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35170D-B637-4988-9574-73C7CA157003}"/>
              </a:ext>
            </a:extLst>
          </p:cNvPr>
          <p:cNvCxnSpPr>
            <a:cxnSpLocks/>
          </p:cNvCxnSpPr>
          <p:nvPr/>
        </p:nvCxnSpPr>
        <p:spPr>
          <a:xfrm>
            <a:off x="3619395" y="1611086"/>
            <a:ext cx="2367748" cy="19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144D4E85-B935-4DDD-83A2-E11744EB1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6376262">
            <a:off x="473709" y="1021971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BE416628-3026-4363-9C26-BB4FBA913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9427430">
            <a:off x="6338505" y="5194828"/>
            <a:ext cx="489801" cy="9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657BE8-B4CD-416B-9351-9B628B574481}"/>
              </a:ext>
            </a:extLst>
          </p:cNvPr>
          <p:cNvSpPr txBox="1"/>
          <p:nvPr/>
        </p:nvSpPr>
        <p:spPr>
          <a:xfrm>
            <a:off x="8019142" y="602342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Sloped Road Condition</a:t>
            </a:r>
          </a:p>
          <a:p>
            <a:r>
              <a:rPr lang="en-US" dirty="0"/>
              <a:t>Elevated parking Lot Condition</a:t>
            </a:r>
          </a:p>
        </p:txBody>
      </p:sp>
    </p:spTree>
    <p:extLst>
      <p:ext uri="{BB962C8B-B14F-4D97-AF65-F5344CB8AC3E}">
        <p14:creationId xmlns:p14="http://schemas.microsoft.com/office/powerpoint/2010/main" val="9026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5776E-1CFA-4F4B-9804-A3161A37AD64}"/>
              </a:ext>
            </a:extLst>
          </p:cNvPr>
          <p:cNvGrpSpPr/>
          <p:nvPr/>
        </p:nvGrpSpPr>
        <p:grpSpPr>
          <a:xfrm>
            <a:off x="0" y="2122006"/>
            <a:ext cx="12192000" cy="4735994"/>
            <a:chOff x="0" y="1905000"/>
            <a:chExt cx="12192000" cy="47359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7E2AD-915E-458F-BB5D-B2E4966D238A}"/>
                </a:ext>
              </a:extLst>
            </p:cNvPr>
            <p:cNvGrpSpPr/>
            <p:nvPr/>
          </p:nvGrpSpPr>
          <p:grpSpPr>
            <a:xfrm>
              <a:off x="0" y="1905000"/>
              <a:ext cx="12192000" cy="3157330"/>
              <a:chOff x="0" y="1905000"/>
              <a:chExt cx="12192000" cy="304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E99F8-E5DD-49B2-8574-7E641A976FDB}"/>
                  </a:ext>
                </a:extLst>
              </p:cNvPr>
              <p:cNvSpPr/>
              <p:nvPr/>
            </p:nvSpPr>
            <p:spPr>
              <a:xfrm>
                <a:off x="0" y="1905000"/>
                <a:ext cx="12192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C414E1-502A-48E4-B11D-38519D1F685C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8287E-0B82-4AA8-9A0D-04CF88235476}"/>
                </a:ext>
              </a:extLst>
            </p:cNvPr>
            <p:cNvGrpSpPr/>
            <p:nvPr/>
          </p:nvGrpSpPr>
          <p:grpSpPr>
            <a:xfrm>
              <a:off x="0" y="3511825"/>
              <a:ext cx="12192000" cy="3129169"/>
              <a:chOff x="0" y="1905680"/>
              <a:chExt cx="12192000" cy="30208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3F6117-4914-4D62-A6EA-C6FB6CD367E1}"/>
                  </a:ext>
                </a:extLst>
              </p:cNvPr>
              <p:cNvSpPr/>
              <p:nvPr/>
            </p:nvSpPr>
            <p:spPr>
              <a:xfrm>
                <a:off x="0" y="1905680"/>
                <a:ext cx="12192000" cy="30208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B8B68A7-83AB-44EF-AC0A-64BA3298DB20}"/>
                  </a:ext>
                </a:extLst>
              </p:cNvPr>
              <p:cNvCxnSpPr/>
              <p:nvPr/>
            </p:nvCxnSpPr>
            <p:spPr>
              <a:xfrm>
                <a:off x="0" y="3402495"/>
                <a:ext cx="12192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E8C55-D574-48F5-AB15-CC516E093744}"/>
              </a:ext>
            </a:extLst>
          </p:cNvPr>
          <p:cNvSpPr/>
          <p:nvPr/>
        </p:nvSpPr>
        <p:spPr>
          <a:xfrm>
            <a:off x="556591" y="0"/>
            <a:ext cx="11118574" cy="212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599B13-17DF-4040-B73C-5355FED0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3312943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3F8AABF5-D76C-4BE3-BA1F-9FAF5A9DF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384754" y="375203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8003EC4F-4F0D-4266-A958-BA4CC55DA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7630183" y="355804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92195A2-24D3-4C52-B91C-A36E82373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6337" r="21991" b="14047"/>
          <a:stretch/>
        </p:blipFill>
        <p:spPr bwMode="auto">
          <a:xfrm rot="16200000">
            <a:off x="10990241" y="2194186"/>
            <a:ext cx="609600" cy="13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AB219-DBA5-45C2-AF38-EE0AFA5285B4}"/>
              </a:ext>
            </a:extLst>
          </p:cNvPr>
          <p:cNvCxnSpPr/>
          <p:nvPr/>
        </p:nvCxnSpPr>
        <p:spPr>
          <a:xfrm flipH="1">
            <a:off x="556591" y="2960914"/>
            <a:ext cx="931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E310D4-98A2-4DA1-9F0D-A5ED0996D1B7}"/>
              </a:ext>
            </a:extLst>
          </p:cNvPr>
          <p:cNvCxnSpPr/>
          <p:nvPr/>
        </p:nvCxnSpPr>
        <p:spPr>
          <a:xfrm>
            <a:off x="4303542" y="1712686"/>
            <a:ext cx="270685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8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06A-C1B6-4878-8654-492B168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D786F-5308-45BF-B824-BC9DD3071CB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(static)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80146F-B6DB-4A19-AD37-49FD5E6CE490}"/>
              </a:ext>
            </a:extLst>
          </p:cNvPr>
          <p:cNvSpPr/>
          <p:nvPr/>
        </p:nvSpPr>
        <p:spPr>
          <a:xfrm>
            <a:off x="8050162" y="718190"/>
            <a:ext cx="3303638" cy="61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A2E695-C8E8-45E7-BBE5-96052A743F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547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>
                  <a:extLst>
                    <a:ext uri="{9D8B030D-6E8A-4147-A177-3AD203B41FA5}">
                      <a16:colId xmlns:a16="http://schemas.microsoft.com/office/drawing/2014/main" val="455053924"/>
                    </a:ext>
                  </a:extLst>
                </a:gridCol>
                <a:gridCol w="1850650">
                  <a:extLst>
                    <a:ext uri="{9D8B030D-6E8A-4147-A177-3AD203B41FA5}">
                      <a16:colId xmlns:a16="http://schemas.microsoft.com/office/drawing/2014/main" val="174903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409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71021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Roads (Dynamic)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Reuse – </a:t>
                      </a:r>
                      <a:r>
                        <a:rPr lang="en-US" dirty="0" err="1"/>
                        <a:t>StaticStraight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2706</Words>
  <Application>Microsoft Office PowerPoint</Application>
  <PresentationFormat>Widescreen</PresentationFormat>
  <Paragraphs>1149</Paragraphs>
  <Slides>71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Office Theme</vt:lpstr>
      <vt:lpstr>Initial 19 cases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PowerPoint Presentation</vt:lpstr>
      <vt:lpstr>Checklist</vt:lpstr>
      <vt:lpstr>All inverted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Above cases in Snow condition</vt:lpstr>
      <vt:lpstr>All Above cases in Rain condition</vt:lpstr>
      <vt:lpstr>All Above cases in Night Condition</vt:lpstr>
      <vt:lpstr>Miscellaneous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Gowtham, Ramarajan (R.)</dc:creator>
  <cp:lastModifiedBy>Gowtham, Ramarajan (R.)</cp:lastModifiedBy>
  <cp:revision>22</cp:revision>
  <dcterms:created xsi:type="dcterms:W3CDTF">2021-07-19T08:05:33Z</dcterms:created>
  <dcterms:modified xsi:type="dcterms:W3CDTF">2021-08-09T14:17:59Z</dcterms:modified>
</cp:coreProperties>
</file>