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717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887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502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5269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9390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814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9917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2984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36774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420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113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6679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184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667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935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750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Tree>
    <p:extLst>
      <p:ext uri="{BB962C8B-B14F-4D97-AF65-F5344CB8AC3E}">
        <p14:creationId xmlns:p14="http://schemas.microsoft.com/office/powerpoint/2010/main" val="299379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759813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457200" y="2971800"/>
            <a:ext cx="96774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NAME:GOWTHAM.S</a:t>
            </a:r>
          </a:p>
          <a:p>
            <a:r>
              <a:rPr lang="en-US" sz="2400" b="1" dirty="0">
                <a:latin typeface="Times New Roman" panose="02020603050405020304" pitchFamily="18" charset="0"/>
                <a:cs typeface="Times New Roman" panose="02020603050405020304" pitchFamily="18" charset="0"/>
              </a:rPr>
              <a:t>REGISTER NO:unm203bcm22080</a:t>
            </a: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975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9013825" cy="2677656"/>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E89D753C-7565-737B-879E-B1A22886E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332" y="1226892"/>
            <a:ext cx="9531668" cy="4899654"/>
          </a:xfrm>
          <a:prstGeom prst="rect">
            <a:avLst/>
          </a:prstGeom>
        </p:spPr>
      </p:pic>
      <p:graphicFrame>
        <p:nvGraphicFramePr>
          <p:cNvPr id="12" name="Object 11">
            <a:extLst>
              <a:ext uri="{FF2B5EF4-FFF2-40B4-BE49-F238E27FC236}">
                <a16:creationId xmlns:a16="http://schemas.microsoft.com/office/drawing/2014/main" id="{2BBCAED2-5DB7-4973-E9F0-FA42DD9912F1}"/>
              </a:ext>
            </a:extLst>
          </p:cNvPr>
          <p:cNvGraphicFramePr>
            <a:graphicFrameLocks noChangeAspect="1"/>
          </p:cNvGraphicFramePr>
          <p:nvPr>
            <p:extLst>
              <p:ext uri="{D42A27DB-BD31-4B8C-83A1-F6EECF244321}">
                <p14:modId xmlns:p14="http://schemas.microsoft.com/office/powerpoint/2010/main" val="1127183030"/>
              </p:ext>
            </p:extLst>
          </p:nvPr>
        </p:nvGraphicFramePr>
        <p:xfrm>
          <a:off x="4074225" y="385444"/>
          <a:ext cx="952500" cy="228600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4074225" y="385444"/>
                        <a:ext cx="952500" cy="22860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1D0B4B-C4D7-97BD-56E5-81AB43056B0D}"/>
              </a:ext>
            </a:extLst>
          </p:cNvPr>
          <p:cNvSpPr txBox="1"/>
          <p:nvPr/>
        </p:nvSpPr>
        <p:spPr>
          <a:xfrm>
            <a:off x="762000" y="1600200"/>
            <a:ext cx="8153400" cy="3108543"/>
          </a:xfrm>
          <a:prstGeom prst="rect">
            <a:avLst/>
          </a:prstGeom>
          <a:noFill/>
        </p:spPr>
        <p:txBody>
          <a:bodyPr wrap="square" rtlCol="0">
            <a:spAutoFit/>
          </a:bodyPr>
          <a:lstStyle/>
          <a:p>
            <a:pPr algn="just"/>
            <a:r>
              <a:rPr lang="en-US" sz="2400" b="1" dirty="0"/>
              <a:t>“</a:t>
            </a:r>
            <a:r>
              <a:rPr lang="en-US" sz="2800" dirty="0">
                <a:latin typeface="Times New Roman" panose="02020603050405020304" pitchFamily="18" charset="0"/>
                <a:cs typeface="Times New Roman" panose="02020603050405020304" pitchFamily="18" charset="0"/>
              </a:rPr>
              <a:t>The employee management analysis offers valuable insights into how well management practices are supporting employee performance and satisfaction. By addressing identified issues and leveraging strengths, the organization can improve its management practices, enhance employee engagement, and ultimately achieve better organizational performance”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55691"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Management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371600"/>
            <a:ext cx="9982200" cy="440120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EMPLOYEE MANAGEMENT ANALYSIS  ACCORDING THEIR :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ID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 Name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Designation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Hire Date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Annual Salary 	</a:t>
            </a:r>
            <a:r>
              <a:rPr lang="en-US" sz="2400" b="1" dirty="0"/>
              <a:t>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33401"/>
            <a:ext cx="5813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9153525"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rating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 pie chart &amp; bar chart</a:t>
            </a:r>
            <a:r>
              <a:rPr lang="en-US" sz="2400" dirty="0">
                <a:latin typeface="Times New Roman" panose="02020603050405020304" pitchFamily="18" charset="0"/>
                <a:cs typeface="Times New Roman" panose="02020603050405020304" pitchFamily="18" charset="0"/>
              </a:rPr>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73152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476375"/>
            <a:ext cx="6838950" cy="513986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9836468" cy="5539978"/>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analyze the project progress metrics.</a:t>
            </a:r>
          </a:p>
          <a:p>
            <a:pPr algn="just"/>
            <a:r>
              <a:rPr lang="en-IN" sz="28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Full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Designation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Hire Date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 Annual Salary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9282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583</TotalTime>
  <Words>409</Words>
  <Application>Microsoft Office PowerPoint</Application>
  <PresentationFormat>Widescreen</PresentationFormat>
  <Paragraphs>92</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 Vinotha</cp:lastModifiedBy>
  <cp:revision>33</cp:revision>
  <dcterms:created xsi:type="dcterms:W3CDTF">2024-03-29T15:07:22Z</dcterms:created>
  <dcterms:modified xsi:type="dcterms:W3CDTF">2024-08-25T18:44:09Z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