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ink/ink3.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1.xml" ContentType="application/inkml+xml"/>
  <Override PartName="/ppt/ink/ink2.xml" ContentType="application/inkml+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71" r:id="rId3"/>
    <p:sldId id="272" r:id="rId4"/>
    <p:sldId id="273" r:id="rId5"/>
    <p:sldId id="274" r:id="rId6"/>
    <p:sldId id="266" r:id="rId7"/>
    <p:sldId id="276" r:id="rId8"/>
    <p:sldId id="267" r:id="rId9"/>
    <p:sldId id="278" r:id="rId10"/>
    <p:sldId id="279" r:id="rId11"/>
    <p:sldId id="277" r:id="rId12"/>
    <p:sldId id="275" r:id="rId13"/>
    <p:sldId id="283" r:id="rId14"/>
    <p:sldId id="280" r:id="rId15"/>
    <p:sldId id="284" r:id="rId16"/>
    <p:sldId id="285" r:id="rId17"/>
    <p:sldId id="286" r:id="rId18"/>
    <p:sldId id="287" r:id="rId19"/>
    <p:sldId id="288" r:id="rId20"/>
    <p:sldId id="289" r:id="rId21"/>
    <p:sldId id="290" r:id="rId22"/>
    <p:sldId id="291" r:id="rId23"/>
    <p:sldId id="262" r:id="rId24"/>
    <p:sldId id="29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87" autoAdjust="0"/>
  </p:normalViewPr>
  <p:slideViewPr>
    <p:cSldViewPr snapToGrid="0">
      <p:cViewPr varScale="1">
        <p:scale>
          <a:sx n="79" d="100"/>
          <a:sy n="79" d="100"/>
        </p:scale>
        <p:origin x="-384" y="-78"/>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ma Shaik" userId="b838f9b0adfd3716" providerId="LiveId" clId="{44F7DD98-68D5-4417-AC96-86025B0C575E}"/>
    <pc:docChg chg="custSel addSld delSld modSld sldOrd">
      <pc:chgData name="Salma Shaik" userId="b838f9b0adfd3716" providerId="LiveId" clId="{44F7DD98-68D5-4417-AC96-86025B0C575E}" dt="2022-08-09T13:44:36.353" v="4386" actId="2696"/>
      <pc:docMkLst>
        <pc:docMk/>
      </pc:docMkLst>
      <pc:sldChg chg="modSp mod">
        <pc:chgData name="Salma Shaik" userId="b838f9b0adfd3716" providerId="LiveId" clId="{44F7DD98-68D5-4417-AC96-86025B0C575E}" dt="2022-08-09T08:45:50.388" v="264" actId="20577"/>
        <pc:sldMkLst>
          <pc:docMk/>
          <pc:sldMk cId="322398974" sldId="256"/>
        </pc:sldMkLst>
        <pc:spChg chg="mod">
          <ac:chgData name="Salma Shaik" userId="b838f9b0adfd3716" providerId="LiveId" clId="{44F7DD98-68D5-4417-AC96-86025B0C575E}" dt="2022-08-09T08:45:50.388" v="264" actId="20577"/>
          <ac:spMkLst>
            <pc:docMk/>
            <pc:sldMk cId="322398974" sldId="256"/>
            <ac:spMk id="2" creationId="{E561AC0E-7195-4ACF-AA0A-5E2923A987F7}"/>
          </ac:spMkLst>
        </pc:spChg>
      </pc:sldChg>
      <pc:sldChg chg="addSp delSp modSp mod ord">
        <pc:chgData name="Salma Shaik" userId="b838f9b0adfd3716" providerId="LiveId" clId="{44F7DD98-68D5-4417-AC96-86025B0C575E}" dt="2022-08-09T13:17:52.021" v="4351" actId="123"/>
        <pc:sldMkLst>
          <pc:docMk/>
          <pc:sldMk cId="2880909745" sldId="262"/>
        </pc:sldMkLst>
        <pc:spChg chg="del">
          <ac:chgData name="Salma Shaik" userId="b838f9b0adfd3716" providerId="LiveId" clId="{44F7DD98-68D5-4417-AC96-86025B0C575E}" dt="2022-08-09T12:49:43.361" v="4067" actId="21"/>
          <ac:spMkLst>
            <pc:docMk/>
            <pc:sldMk cId="2880909745" sldId="262"/>
            <ac:spMk id="2" creationId="{A98F6D58-1A39-41ED-99F7-0CE9F03BD344}"/>
          </ac:spMkLst>
        </pc:spChg>
        <pc:spChg chg="mod">
          <ac:chgData name="Salma Shaik" userId="b838f9b0adfd3716" providerId="LiveId" clId="{44F7DD98-68D5-4417-AC96-86025B0C575E}" dt="2022-08-09T13:17:52.021" v="4351" actId="123"/>
          <ac:spMkLst>
            <pc:docMk/>
            <pc:sldMk cId="2880909745" sldId="262"/>
            <ac:spMk id="3" creationId="{3BF933A4-33C5-4102-BBB0-9B15EFF2F292}"/>
          </ac:spMkLst>
        </pc:spChg>
        <pc:spChg chg="add del mod">
          <ac:chgData name="Salma Shaik" userId="b838f9b0adfd3716" providerId="LiveId" clId="{44F7DD98-68D5-4417-AC96-86025B0C575E}" dt="2022-08-09T12:49:47.777" v="4068" actId="21"/>
          <ac:spMkLst>
            <pc:docMk/>
            <pc:sldMk cId="2880909745" sldId="262"/>
            <ac:spMk id="6" creationId="{232D8756-E12A-ED9F-718B-3DA6910C7B3D}"/>
          </ac:spMkLst>
        </pc:spChg>
        <pc:spChg chg="add del mod">
          <ac:chgData name="Salma Shaik" userId="b838f9b0adfd3716" providerId="LiveId" clId="{44F7DD98-68D5-4417-AC96-86025B0C575E}" dt="2022-08-09T12:53:48.687" v="4162" actId="21"/>
          <ac:spMkLst>
            <pc:docMk/>
            <pc:sldMk cId="2880909745" sldId="262"/>
            <ac:spMk id="7" creationId="{F1C9C179-481B-2FB3-9082-9C85E67C0268}"/>
          </ac:spMkLst>
        </pc:spChg>
        <pc:spChg chg="add mod">
          <ac:chgData name="Salma Shaik" userId="b838f9b0adfd3716" providerId="LiveId" clId="{44F7DD98-68D5-4417-AC96-86025B0C575E}" dt="2022-08-09T13:17:23.706" v="4345" actId="1076"/>
          <ac:spMkLst>
            <pc:docMk/>
            <pc:sldMk cId="2880909745" sldId="262"/>
            <ac:spMk id="9" creationId="{980EDD51-63AD-68C2-5438-DB2CC856D837}"/>
          </ac:spMkLst>
        </pc:spChg>
        <pc:picChg chg="mod">
          <ac:chgData name="Salma Shaik" userId="b838f9b0adfd3716" providerId="LiveId" clId="{44F7DD98-68D5-4417-AC96-86025B0C575E}" dt="2022-08-09T12:49:35.873" v="4066" actId="1076"/>
          <ac:picMkLst>
            <pc:docMk/>
            <pc:sldMk cId="2880909745" sldId="262"/>
            <ac:picMk id="4" creationId="{AEE98CC8-0F49-4433-9FD0-35E20C04B5DC}"/>
          </ac:picMkLst>
        </pc:picChg>
      </pc:sldChg>
      <pc:sldChg chg="del">
        <pc:chgData name="Salma Shaik" userId="b838f9b0adfd3716" providerId="LiveId" clId="{44F7DD98-68D5-4417-AC96-86025B0C575E}" dt="2022-08-09T13:44:29.176" v="4384" actId="2696"/>
        <pc:sldMkLst>
          <pc:docMk/>
          <pc:sldMk cId="3514892887" sldId="263"/>
        </pc:sldMkLst>
      </pc:sldChg>
      <pc:sldChg chg="del">
        <pc:chgData name="Salma Shaik" userId="b838f9b0adfd3716" providerId="LiveId" clId="{44F7DD98-68D5-4417-AC96-86025B0C575E}" dt="2022-08-09T13:44:36.353" v="4386" actId="2696"/>
        <pc:sldMkLst>
          <pc:docMk/>
          <pc:sldMk cId="2372968877" sldId="264"/>
        </pc:sldMkLst>
      </pc:sldChg>
      <pc:sldChg chg="addSp delSp modSp mod ord">
        <pc:chgData name="Salma Shaik" userId="b838f9b0adfd3716" providerId="LiveId" clId="{44F7DD98-68D5-4417-AC96-86025B0C575E}" dt="2022-08-09T13:08:54.522" v="4308" actId="123"/>
        <pc:sldMkLst>
          <pc:docMk/>
          <pc:sldMk cId="381659708" sldId="266"/>
        </pc:sldMkLst>
        <pc:spChg chg="del mod">
          <ac:chgData name="Salma Shaik" userId="b838f9b0adfd3716" providerId="LiveId" clId="{44F7DD98-68D5-4417-AC96-86025B0C575E}" dt="2022-08-09T09:26:45.143" v="1205" actId="21"/>
          <ac:spMkLst>
            <pc:docMk/>
            <pc:sldMk cId="381659708" sldId="266"/>
            <ac:spMk id="2" creationId="{EA0D9B4E-C292-45AA-8116-562703040382}"/>
          </ac:spMkLst>
        </pc:spChg>
        <pc:spChg chg="del mod">
          <ac:chgData name="Salma Shaik" userId="b838f9b0adfd3716" providerId="LiveId" clId="{44F7DD98-68D5-4417-AC96-86025B0C575E}" dt="2022-08-09T09:27:30.060" v="1274"/>
          <ac:spMkLst>
            <pc:docMk/>
            <pc:sldMk cId="381659708" sldId="266"/>
            <ac:spMk id="3" creationId="{81072FAC-EEE9-4F26-A784-BC07EACCBE9F}"/>
          </ac:spMkLst>
        </pc:spChg>
        <pc:spChg chg="add del mod">
          <ac:chgData name="Salma Shaik" userId="b838f9b0adfd3716" providerId="LiveId" clId="{44F7DD98-68D5-4417-AC96-86025B0C575E}" dt="2022-08-09T09:28:11.244" v="1286"/>
          <ac:spMkLst>
            <pc:docMk/>
            <pc:sldMk cId="381659708" sldId="266"/>
            <ac:spMk id="4" creationId="{CBD55102-A77B-946C-2AA7-BD0480944541}"/>
          </ac:spMkLst>
        </pc:spChg>
        <pc:spChg chg="add del mod">
          <ac:chgData name="Salma Shaik" userId="b838f9b0adfd3716" providerId="LiveId" clId="{44F7DD98-68D5-4417-AC96-86025B0C575E}" dt="2022-08-09T09:27:31.569" v="1275" actId="478"/>
          <ac:spMkLst>
            <pc:docMk/>
            <pc:sldMk cId="381659708" sldId="266"/>
            <ac:spMk id="6" creationId="{1F2AAF37-D056-4FD2-2B31-77E557312DCB}"/>
          </ac:spMkLst>
        </pc:spChg>
        <pc:spChg chg="add mod">
          <ac:chgData name="Salma Shaik" userId="b838f9b0adfd3716" providerId="LiveId" clId="{44F7DD98-68D5-4417-AC96-86025B0C575E}" dt="2022-08-09T13:08:54.522" v="4308" actId="123"/>
          <ac:spMkLst>
            <pc:docMk/>
            <pc:sldMk cId="381659708" sldId="266"/>
            <ac:spMk id="7" creationId="{49FB690F-984E-DEB3-8DB4-37902BDEF3F4}"/>
          </ac:spMkLst>
        </pc:spChg>
        <pc:picChg chg="mod">
          <ac:chgData name="Salma Shaik" userId="b838f9b0adfd3716" providerId="LiveId" clId="{44F7DD98-68D5-4417-AC96-86025B0C575E}" dt="2022-08-09T09:27:07.158" v="1271" actId="1076"/>
          <ac:picMkLst>
            <pc:docMk/>
            <pc:sldMk cId="381659708" sldId="266"/>
            <ac:picMk id="5" creationId="{DEFE964D-9F1C-4F69-ADD3-0E1AB324E198}"/>
          </ac:picMkLst>
        </pc:picChg>
      </pc:sldChg>
      <pc:sldChg chg="addSp delSp modSp mod ord">
        <pc:chgData name="Salma Shaik" userId="b838f9b0adfd3716" providerId="LiveId" clId="{44F7DD98-68D5-4417-AC96-86025B0C575E}" dt="2022-08-09T13:10:16.927" v="4319" actId="255"/>
        <pc:sldMkLst>
          <pc:docMk/>
          <pc:sldMk cId="397072516" sldId="267"/>
        </pc:sldMkLst>
        <pc:spChg chg="del mod">
          <ac:chgData name="Salma Shaik" userId="b838f9b0adfd3716" providerId="LiveId" clId="{44F7DD98-68D5-4417-AC96-86025B0C575E}" dt="2022-08-09T09:47:47.116" v="1798" actId="21"/>
          <ac:spMkLst>
            <pc:docMk/>
            <pc:sldMk cId="397072516" sldId="267"/>
            <ac:spMk id="2" creationId="{2D34CEF4-01D3-4AF7-9E84-F43030ACA972}"/>
          </ac:spMkLst>
        </pc:spChg>
        <pc:spChg chg="mod">
          <ac:chgData name="Salma Shaik" userId="b838f9b0adfd3716" providerId="LiveId" clId="{44F7DD98-68D5-4417-AC96-86025B0C575E}" dt="2022-08-09T13:10:16.927" v="4319" actId="255"/>
          <ac:spMkLst>
            <pc:docMk/>
            <pc:sldMk cId="397072516" sldId="267"/>
            <ac:spMk id="3" creationId="{31EFD88C-EC41-4850-9D1D-676D6AEE0358}"/>
          </ac:spMkLst>
        </pc:spChg>
        <pc:spChg chg="add del mod">
          <ac:chgData name="Salma Shaik" userId="b838f9b0adfd3716" providerId="LiveId" clId="{44F7DD98-68D5-4417-AC96-86025B0C575E}" dt="2022-08-09T09:47:53.835" v="1799" actId="21"/>
          <ac:spMkLst>
            <pc:docMk/>
            <pc:sldMk cId="397072516" sldId="267"/>
            <ac:spMk id="6" creationId="{57A036AF-2F0D-4CB5-6229-E107EA38910C}"/>
          </ac:spMkLst>
        </pc:spChg>
        <pc:picChg chg="del">
          <ac:chgData name="Salma Shaik" userId="b838f9b0adfd3716" providerId="LiveId" clId="{44F7DD98-68D5-4417-AC96-86025B0C575E}" dt="2022-08-09T09:47:39.813" v="1796" actId="21"/>
          <ac:picMkLst>
            <pc:docMk/>
            <pc:sldMk cId="397072516" sldId="267"/>
            <ac:picMk id="4" creationId="{3DE94ADA-0031-43D4-A79A-B89B95993082}"/>
          </ac:picMkLst>
        </pc:picChg>
      </pc:sldChg>
      <pc:sldChg chg="del">
        <pc:chgData name="Salma Shaik" userId="b838f9b0adfd3716" providerId="LiveId" clId="{44F7DD98-68D5-4417-AC96-86025B0C575E}" dt="2022-08-09T13:44:10.151" v="4379" actId="2696"/>
        <pc:sldMkLst>
          <pc:docMk/>
          <pc:sldMk cId="153491007" sldId="268"/>
        </pc:sldMkLst>
      </pc:sldChg>
      <pc:sldChg chg="del">
        <pc:chgData name="Salma Shaik" userId="b838f9b0adfd3716" providerId="LiveId" clId="{44F7DD98-68D5-4417-AC96-86025B0C575E}" dt="2022-08-09T13:44:14.017" v="4380" actId="2696"/>
        <pc:sldMkLst>
          <pc:docMk/>
          <pc:sldMk cId="2127580902" sldId="269"/>
        </pc:sldMkLst>
      </pc:sldChg>
      <pc:sldChg chg="del">
        <pc:chgData name="Salma Shaik" userId="b838f9b0adfd3716" providerId="LiveId" clId="{44F7DD98-68D5-4417-AC96-86025B0C575E}" dt="2022-08-09T13:44:21.304" v="4382" actId="2696"/>
        <pc:sldMkLst>
          <pc:docMk/>
          <pc:sldMk cId="882630486" sldId="270"/>
        </pc:sldMkLst>
      </pc:sldChg>
      <pc:sldChg chg="modSp mod">
        <pc:chgData name="Salma Shaik" userId="b838f9b0adfd3716" providerId="LiveId" clId="{44F7DD98-68D5-4417-AC96-86025B0C575E}" dt="2022-08-09T13:03:06.711" v="4247" actId="123"/>
        <pc:sldMkLst>
          <pc:docMk/>
          <pc:sldMk cId="2934104118" sldId="271"/>
        </pc:sldMkLst>
        <pc:spChg chg="mod">
          <ac:chgData name="Salma Shaik" userId="b838f9b0adfd3716" providerId="LiveId" clId="{44F7DD98-68D5-4417-AC96-86025B0C575E}" dt="2022-08-09T13:03:00.782" v="4246" actId="123"/>
          <ac:spMkLst>
            <pc:docMk/>
            <pc:sldMk cId="2934104118" sldId="271"/>
            <ac:spMk id="2" creationId="{DD648CF1-C72A-4313-8FC7-BF6DD4642AFE}"/>
          </ac:spMkLst>
        </pc:spChg>
        <pc:spChg chg="mod">
          <ac:chgData name="Salma Shaik" userId="b838f9b0adfd3716" providerId="LiveId" clId="{44F7DD98-68D5-4417-AC96-86025B0C575E}" dt="2022-08-09T13:03:06.711" v="4247" actId="123"/>
          <ac:spMkLst>
            <pc:docMk/>
            <pc:sldMk cId="2934104118" sldId="271"/>
            <ac:spMk id="11" creationId="{C579253E-3675-68FD-A42F-63A59437DE93}"/>
          </ac:spMkLst>
        </pc:spChg>
      </pc:sldChg>
      <pc:sldChg chg="addSp delSp modSp mod">
        <pc:chgData name="Salma Shaik" userId="b838f9b0adfd3716" providerId="LiveId" clId="{44F7DD98-68D5-4417-AC96-86025B0C575E}" dt="2022-08-09T13:26:59.471" v="4353" actId="120"/>
        <pc:sldMkLst>
          <pc:docMk/>
          <pc:sldMk cId="3775460864" sldId="272"/>
        </pc:sldMkLst>
        <pc:spChg chg="mod">
          <ac:chgData name="Salma Shaik" userId="b838f9b0adfd3716" providerId="LiveId" clId="{44F7DD98-68D5-4417-AC96-86025B0C575E}" dt="2022-08-09T13:26:59.471" v="4353" actId="120"/>
          <ac:spMkLst>
            <pc:docMk/>
            <pc:sldMk cId="3775460864" sldId="272"/>
            <ac:spMk id="2" creationId="{B8B6B29B-34B7-A034-D150-6403A586D59D}"/>
          </ac:spMkLst>
        </pc:spChg>
        <pc:spChg chg="del">
          <ac:chgData name="Salma Shaik" userId="b838f9b0adfd3716" providerId="LiveId" clId="{44F7DD98-68D5-4417-AC96-86025B0C575E}" dt="2022-08-09T09:40:33.035" v="1751" actId="21"/>
          <ac:spMkLst>
            <pc:docMk/>
            <pc:sldMk cId="3775460864" sldId="272"/>
            <ac:spMk id="3" creationId="{B48A40C5-741B-3F8B-324A-DA339FF694F4}"/>
          </ac:spMkLst>
        </pc:spChg>
        <pc:picChg chg="add mod">
          <ac:chgData name="Salma Shaik" userId="b838f9b0adfd3716" providerId="LiveId" clId="{44F7DD98-68D5-4417-AC96-86025B0C575E}" dt="2022-08-09T09:40:44.947" v="1753" actId="1076"/>
          <ac:picMkLst>
            <pc:docMk/>
            <pc:sldMk cId="3775460864" sldId="272"/>
            <ac:picMk id="6" creationId="{B2986A96-3FFE-D289-E6D9-F3AAB4C02DA9}"/>
          </ac:picMkLst>
        </pc:picChg>
      </pc:sldChg>
      <pc:sldChg chg="addSp delSp modSp new mod">
        <pc:chgData name="Salma Shaik" userId="b838f9b0adfd3716" providerId="LiveId" clId="{44F7DD98-68D5-4417-AC96-86025B0C575E}" dt="2022-08-09T13:24:46.369" v="4352" actId="20577"/>
        <pc:sldMkLst>
          <pc:docMk/>
          <pc:sldMk cId="531764174" sldId="273"/>
        </pc:sldMkLst>
        <pc:spChg chg="add del mod">
          <ac:chgData name="Salma Shaik" userId="b838f9b0adfd3716" providerId="LiveId" clId="{44F7DD98-68D5-4417-AC96-86025B0C575E}" dt="2022-08-09T08:25:13.317" v="29"/>
          <ac:spMkLst>
            <pc:docMk/>
            <pc:sldMk cId="531764174" sldId="273"/>
            <ac:spMk id="2" creationId="{4F8722D0-D4BA-852A-FDEA-C9209952A737}"/>
          </ac:spMkLst>
        </pc:spChg>
        <pc:spChg chg="add mod">
          <ac:chgData name="Salma Shaik" userId="b838f9b0adfd3716" providerId="LiveId" clId="{44F7DD98-68D5-4417-AC96-86025B0C575E}" dt="2022-08-09T13:24:46.369" v="4352" actId="20577"/>
          <ac:spMkLst>
            <pc:docMk/>
            <pc:sldMk cId="531764174" sldId="273"/>
            <ac:spMk id="3" creationId="{9D8D32F7-9F6A-3212-3398-EF36715C8AEE}"/>
          </ac:spMkLst>
        </pc:spChg>
        <pc:picChg chg="add del mod">
          <ac:chgData name="Salma Shaik" userId="b838f9b0adfd3716" providerId="LiveId" clId="{44F7DD98-68D5-4417-AC96-86025B0C575E}" dt="2022-08-09T09:03:06.602" v="549" actId="21"/>
          <ac:picMkLst>
            <pc:docMk/>
            <pc:sldMk cId="531764174" sldId="273"/>
            <ac:picMk id="5" creationId="{A75F4E52-E31B-D944-C2B8-E203B5767162}"/>
          </ac:picMkLst>
        </pc:picChg>
      </pc:sldChg>
      <pc:sldChg chg="addSp modSp new mod">
        <pc:chgData name="Salma Shaik" userId="b838f9b0adfd3716" providerId="LiveId" clId="{44F7DD98-68D5-4417-AC96-86025B0C575E}" dt="2022-08-09T13:36:57.994" v="4361" actId="20577"/>
        <pc:sldMkLst>
          <pc:docMk/>
          <pc:sldMk cId="836459201" sldId="274"/>
        </pc:sldMkLst>
        <pc:spChg chg="add mod">
          <ac:chgData name="Salma Shaik" userId="b838f9b0adfd3716" providerId="LiveId" clId="{44F7DD98-68D5-4417-AC96-86025B0C575E}" dt="2022-08-09T13:36:57.994" v="4361" actId="20577"/>
          <ac:spMkLst>
            <pc:docMk/>
            <pc:sldMk cId="836459201" sldId="274"/>
            <ac:spMk id="2" creationId="{74553D23-0365-0CBA-BD34-A3C47F919415}"/>
          </ac:spMkLst>
        </pc:spChg>
        <pc:picChg chg="add mod">
          <ac:chgData name="Salma Shaik" userId="b838f9b0adfd3716" providerId="LiveId" clId="{44F7DD98-68D5-4417-AC96-86025B0C575E}" dt="2022-08-09T08:59:48.082" v="544" actId="1076"/>
          <ac:picMkLst>
            <pc:docMk/>
            <pc:sldMk cId="836459201" sldId="274"/>
            <ac:picMk id="4" creationId="{E941B353-5306-9BC5-56CA-0FE7CF0CF9F1}"/>
          </ac:picMkLst>
        </pc:picChg>
      </pc:sldChg>
      <pc:sldChg chg="addSp delSp modSp add mod ord">
        <pc:chgData name="Salma Shaik" userId="b838f9b0adfd3716" providerId="LiveId" clId="{44F7DD98-68D5-4417-AC96-86025B0C575E}" dt="2022-08-09T13:42:29.962" v="4372" actId="115"/>
        <pc:sldMkLst>
          <pc:docMk/>
          <pc:sldMk cId="4172738078" sldId="275"/>
        </pc:sldMkLst>
        <pc:spChg chg="del">
          <ac:chgData name="Salma Shaik" userId="b838f9b0adfd3716" providerId="LiveId" clId="{44F7DD98-68D5-4417-AC96-86025B0C575E}" dt="2022-08-09T10:27:36.233" v="2822" actId="21"/>
          <ac:spMkLst>
            <pc:docMk/>
            <pc:sldMk cId="4172738078" sldId="275"/>
            <ac:spMk id="2" creationId="{EA0D9B4E-C292-45AA-8116-562703040382}"/>
          </ac:spMkLst>
        </pc:spChg>
        <pc:spChg chg="mod">
          <ac:chgData name="Salma Shaik" userId="b838f9b0adfd3716" providerId="LiveId" clId="{44F7DD98-68D5-4417-AC96-86025B0C575E}" dt="2022-08-09T13:42:29.962" v="4372" actId="115"/>
          <ac:spMkLst>
            <pc:docMk/>
            <pc:sldMk cId="4172738078" sldId="275"/>
            <ac:spMk id="3" creationId="{81072FAC-EEE9-4F26-A784-BC07EACCBE9F}"/>
          </ac:spMkLst>
        </pc:spChg>
        <pc:spChg chg="add del mod">
          <ac:chgData name="Salma Shaik" userId="b838f9b0adfd3716" providerId="LiveId" clId="{44F7DD98-68D5-4417-AC96-86025B0C575E}" dt="2022-08-09T10:27:42.906" v="2823" actId="21"/>
          <ac:spMkLst>
            <pc:docMk/>
            <pc:sldMk cId="4172738078" sldId="275"/>
            <ac:spMk id="6" creationId="{4E4FDFDA-0246-DABC-EBB1-5CA4243C5EBF}"/>
          </ac:spMkLst>
        </pc:spChg>
        <pc:picChg chg="mod">
          <ac:chgData name="Salma Shaik" userId="b838f9b0adfd3716" providerId="LiveId" clId="{44F7DD98-68D5-4417-AC96-86025B0C575E}" dt="2022-08-09T10:29:03.767" v="2825" actId="1076"/>
          <ac:picMkLst>
            <pc:docMk/>
            <pc:sldMk cId="4172738078" sldId="275"/>
            <ac:picMk id="5" creationId="{DEFE964D-9F1C-4F69-ADD3-0E1AB324E198}"/>
          </ac:picMkLst>
        </pc:picChg>
      </pc:sldChg>
      <pc:sldChg chg="addSp delSp modSp new mod ord">
        <pc:chgData name="Salma Shaik" userId="b838f9b0adfd3716" providerId="LiveId" clId="{44F7DD98-68D5-4417-AC96-86025B0C575E}" dt="2022-08-09T13:09:03.051" v="4310"/>
        <pc:sldMkLst>
          <pc:docMk/>
          <pc:sldMk cId="1216572398" sldId="276"/>
        </pc:sldMkLst>
        <pc:spChg chg="add mod">
          <ac:chgData name="Salma Shaik" userId="b838f9b0adfd3716" providerId="LiveId" clId="{44F7DD98-68D5-4417-AC96-86025B0C575E}" dt="2022-08-09T09:44:21.019" v="1783" actId="207"/>
          <ac:spMkLst>
            <pc:docMk/>
            <pc:sldMk cId="1216572398" sldId="276"/>
            <ac:spMk id="2" creationId="{BAF51FFE-F48C-F64D-3559-40E5BD2BEFB8}"/>
          </ac:spMkLst>
        </pc:spChg>
        <pc:spChg chg="add del mod">
          <ac:chgData name="Salma Shaik" userId="b838f9b0adfd3716" providerId="LiveId" clId="{44F7DD98-68D5-4417-AC96-86025B0C575E}" dt="2022-08-09T09:45:15.871" v="1792"/>
          <ac:spMkLst>
            <pc:docMk/>
            <pc:sldMk cId="1216572398" sldId="276"/>
            <ac:spMk id="3" creationId="{9E374980-93F7-369A-10CF-D51B612130A9}"/>
          </ac:spMkLst>
        </pc:spChg>
        <pc:picChg chg="add mod">
          <ac:chgData name="Salma Shaik" userId="b838f9b0adfd3716" providerId="LiveId" clId="{44F7DD98-68D5-4417-AC96-86025B0C575E}" dt="2022-08-09T09:45:14.310" v="1790" actId="14100"/>
          <ac:picMkLst>
            <pc:docMk/>
            <pc:sldMk cId="1216572398" sldId="276"/>
            <ac:picMk id="4" creationId="{11E16BB0-1E2B-F8AB-E17B-ECF7C2FBEA0B}"/>
          </ac:picMkLst>
        </pc:picChg>
      </pc:sldChg>
      <pc:sldChg chg="addSp delSp modSp add mod ord">
        <pc:chgData name="Salma Shaik" userId="b838f9b0adfd3716" providerId="LiveId" clId="{44F7DD98-68D5-4417-AC96-86025B0C575E}" dt="2022-08-09T13:42:38.498" v="4374" actId="115"/>
        <pc:sldMkLst>
          <pc:docMk/>
          <pc:sldMk cId="1837828679" sldId="277"/>
        </pc:sldMkLst>
        <pc:spChg chg="del mod">
          <ac:chgData name="Salma Shaik" userId="b838f9b0adfd3716" providerId="LiveId" clId="{44F7DD98-68D5-4417-AC96-86025B0C575E}" dt="2022-08-09T10:16:22.188" v="2363" actId="21"/>
          <ac:spMkLst>
            <pc:docMk/>
            <pc:sldMk cId="1837828679" sldId="277"/>
            <ac:spMk id="2" creationId="{2D34CEF4-01D3-4AF7-9E84-F43030ACA972}"/>
          </ac:spMkLst>
        </pc:spChg>
        <pc:spChg chg="mod">
          <ac:chgData name="Salma Shaik" userId="b838f9b0adfd3716" providerId="LiveId" clId="{44F7DD98-68D5-4417-AC96-86025B0C575E}" dt="2022-08-09T13:42:38.498" v="4374" actId="115"/>
          <ac:spMkLst>
            <pc:docMk/>
            <pc:sldMk cId="1837828679" sldId="277"/>
            <ac:spMk id="3" creationId="{31EFD88C-EC41-4850-9D1D-676D6AEE0358}"/>
          </ac:spMkLst>
        </pc:spChg>
        <pc:spChg chg="add del mod">
          <ac:chgData name="Salma Shaik" userId="b838f9b0adfd3716" providerId="LiveId" clId="{44F7DD98-68D5-4417-AC96-86025B0C575E}" dt="2022-08-09T10:16:27.745" v="2364" actId="21"/>
          <ac:spMkLst>
            <pc:docMk/>
            <pc:sldMk cId="1837828679" sldId="277"/>
            <ac:spMk id="6" creationId="{B7255F13-956E-A8C4-9D30-538DCA7FBDBF}"/>
          </ac:spMkLst>
        </pc:spChg>
        <pc:picChg chg="mod">
          <ac:chgData name="Salma Shaik" userId="b838f9b0adfd3716" providerId="LiveId" clId="{44F7DD98-68D5-4417-AC96-86025B0C575E}" dt="2022-08-09T10:16:03.818" v="2361" actId="1076"/>
          <ac:picMkLst>
            <pc:docMk/>
            <pc:sldMk cId="1837828679" sldId="277"/>
            <ac:picMk id="4" creationId="{3DE94ADA-0031-43D4-A79A-B89B95993082}"/>
          </ac:picMkLst>
        </pc:picChg>
      </pc:sldChg>
      <pc:sldChg chg="addSp delSp modSp new mod">
        <pc:chgData name="Salma Shaik" userId="b838f9b0adfd3716" providerId="LiveId" clId="{44F7DD98-68D5-4417-AC96-86025B0C575E}" dt="2022-08-09T09:56:44.339" v="2077" actId="14100"/>
        <pc:sldMkLst>
          <pc:docMk/>
          <pc:sldMk cId="1517751066" sldId="278"/>
        </pc:sldMkLst>
        <pc:spChg chg="add del mod">
          <ac:chgData name="Salma Shaik" userId="b838f9b0adfd3716" providerId="LiveId" clId="{44F7DD98-68D5-4417-AC96-86025B0C575E}" dt="2022-08-09T09:53:56.331" v="2030"/>
          <ac:spMkLst>
            <pc:docMk/>
            <pc:sldMk cId="1517751066" sldId="278"/>
            <ac:spMk id="2" creationId="{17B79BF8-A9F3-867F-ADDE-F41E82864B0A}"/>
          </ac:spMkLst>
        </pc:spChg>
        <pc:spChg chg="add del mod">
          <ac:chgData name="Salma Shaik" userId="b838f9b0adfd3716" providerId="LiveId" clId="{44F7DD98-68D5-4417-AC96-86025B0C575E}" dt="2022-08-09T09:54:14.653" v="2034"/>
          <ac:spMkLst>
            <pc:docMk/>
            <pc:sldMk cId="1517751066" sldId="278"/>
            <ac:spMk id="3" creationId="{B3CD9298-3BBD-8389-D84A-47AC43F71915}"/>
          </ac:spMkLst>
        </pc:spChg>
        <pc:spChg chg="add mod">
          <ac:chgData name="Salma Shaik" userId="b838f9b0adfd3716" providerId="LiveId" clId="{44F7DD98-68D5-4417-AC96-86025B0C575E}" dt="2022-08-09T09:56:18.568" v="2073" actId="1076"/>
          <ac:spMkLst>
            <pc:docMk/>
            <pc:sldMk cId="1517751066" sldId="278"/>
            <ac:spMk id="4" creationId="{E8A4B90F-D3E0-DD06-D636-D287878FACF1}"/>
          </ac:spMkLst>
        </pc:spChg>
        <pc:picChg chg="add mod">
          <ac:chgData name="Salma Shaik" userId="b838f9b0adfd3716" providerId="LiveId" clId="{44F7DD98-68D5-4417-AC96-86025B0C575E}" dt="2022-08-09T09:56:44.339" v="2077" actId="14100"/>
          <ac:picMkLst>
            <pc:docMk/>
            <pc:sldMk cId="1517751066" sldId="278"/>
            <ac:picMk id="5" creationId="{7105E2D2-E635-3CA1-3372-8B7E7F0FA2B4}"/>
          </ac:picMkLst>
        </pc:picChg>
      </pc:sldChg>
      <pc:sldChg chg="addSp delSp modSp new mod">
        <pc:chgData name="Salma Shaik" userId="b838f9b0adfd3716" providerId="LiveId" clId="{44F7DD98-68D5-4417-AC96-86025B0C575E}" dt="2022-08-09T13:10:48.861" v="4321" actId="20577"/>
        <pc:sldMkLst>
          <pc:docMk/>
          <pc:sldMk cId="733882885" sldId="279"/>
        </pc:sldMkLst>
        <pc:spChg chg="add mod">
          <ac:chgData name="Salma Shaik" userId="b838f9b0adfd3716" providerId="LiveId" clId="{44F7DD98-68D5-4417-AC96-86025B0C575E}" dt="2022-08-09T10:06:58.539" v="2335" actId="1076"/>
          <ac:spMkLst>
            <pc:docMk/>
            <pc:sldMk cId="733882885" sldId="279"/>
            <ac:spMk id="3" creationId="{48D70F2B-8922-FDB9-561D-9D47CC2022D3}"/>
          </ac:spMkLst>
        </pc:spChg>
        <pc:spChg chg="add del mod">
          <ac:chgData name="Salma Shaik" userId="b838f9b0adfd3716" providerId="LiveId" clId="{44F7DD98-68D5-4417-AC96-86025B0C575E}" dt="2022-08-09T10:02:53.004" v="2117"/>
          <ac:spMkLst>
            <pc:docMk/>
            <pc:sldMk cId="733882885" sldId="279"/>
            <ac:spMk id="4" creationId="{F21DA67F-9E3A-B154-848D-98F35B08BD15}"/>
          </ac:spMkLst>
        </pc:spChg>
        <pc:spChg chg="add mod">
          <ac:chgData name="Salma Shaik" userId="b838f9b0adfd3716" providerId="LiveId" clId="{44F7DD98-68D5-4417-AC96-86025B0C575E}" dt="2022-08-09T13:10:48.861" v="4321" actId="20577"/>
          <ac:spMkLst>
            <pc:docMk/>
            <pc:sldMk cId="733882885" sldId="279"/>
            <ac:spMk id="5" creationId="{F2396D83-F691-7BB8-CB0F-A37044CED42A}"/>
          </ac:spMkLst>
        </pc:spChg>
        <pc:picChg chg="add mod">
          <ac:chgData name="Salma Shaik" userId="b838f9b0adfd3716" providerId="LiveId" clId="{44F7DD98-68D5-4417-AC96-86025B0C575E}" dt="2022-08-09T10:07:02.669" v="2336" actId="1076"/>
          <ac:picMkLst>
            <pc:docMk/>
            <pc:sldMk cId="733882885" sldId="279"/>
            <ac:picMk id="2" creationId="{610A6F18-07EA-46F1-4EDE-6E2B78C29BA0}"/>
          </ac:picMkLst>
        </pc:picChg>
      </pc:sldChg>
      <pc:sldChg chg="addSp delSp modSp new mod">
        <pc:chgData name="Salma Shaik" userId="b838f9b0adfd3716" providerId="LiveId" clId="{44F7DD98-68D5-4417-AC96-86025B0C575E}" dt="2022-08-09T13:43:20.275" v="4378" actId="255"/>
        <pc:sldMkLst>
          <pc:docMk/>
          <pc:sldMk cId="188182321" sldId="280"/>
        </pc:sldMkLst>
        <pc:spChg chg="add del mod">
          <ac:chgData name="Salma Shaik" userId="b838f9b0adfd3716" providerId="LiveId" clId="{44F7DD98-68D5-4417-AC96-86025B0C575E}" dt="2022-08-09T10:48:08.154" v="3720" actId="21"/>
          <ac:spMkLst>
            <pc:docMk/>
            <pc:sldMk cId="188182321" sldId="280"/>
            <ac:spMk id="3" creationId="{55B841F8-2523-DDF9-B015-4B6D0A5061B1}"/>
          </ac:spMkLst>
        </pc:spChg>
        <pc:spChg chg="add mod">
          <ac:chgData name="Salma Shaik" userId="b838f9b0adfd3716" providerId="LiveId" clId="{44F7DD98-68D5-4417-AC96-86025B0C575E}" dt="2022-08-09T13:12:33.286" v="4335" actId="1076"/>
          <ac:spMkLst>
            <pc:docMk/>
            <pc:sldMk cId="188182321" sldId="280"/>
            <ac:spMk id="5" creationId="{D56B4D49-04C3-6F05-B7B1-B846499DE6E5}"/>
          </ac:spMkLst>
        </pc:spChg>
        <pc:spChg chg="add mod">
          <ac:chgData name="Salma Shaik" userId="b838f9b0adfd3716" providerId="LiveId" clId="{44F7DD98-68D5-4417-AC96-86025B0C575E}" dt="2022-08-09T13:43:20.275" v="4378" actId="255"/>
          <ac:spMkLst>
            <pc:docMk/>
            <pc:sldMk cId="188182321" sldId="280"/>
            <ac:spMk id="6" creationId="{D65BD388-F25D-0184-2017-303640FEA58C}"/>
          </ac:spMkLst>
        </pc:spChg>
        <pc:picChg chg="add del mod">
          <ac:chgData name="Salma Shaik" userId="b838f9b0adfd3716" providerId="LiveId" clId="{44F7DD98-68D5-4417-AC96-86025B0C575E}" dt="2022-08-09T10:08:52.587" v="2342"/>
          <ac:picMkLst>
            <pc:docMk/>
            <pc:sldMk cId="188182321" sldId="280"/>
            <ac:picMk id="2" creationId="{B0747727-4F10-AF48-18B4-AD4ADE1C63C5}"/>
          </ac:picMkLst>
        </pc:picChg>
        <pc:picChg chg="add mod">
          <ac:chgData name="Salma Shaik" userId="b838f9b0adfd3716" providerId="LiveId" clId="{44F7DD98-68D5-4417-AC96-86025B0C575E}" dt="2022-08-09T10:43:59.155" v="3553" actId="14100"/>
          <ac:picMkLst>
            <pc:docMk/>
            <pc:sldMk cId="188182321" sldId="280"/>
            <ac:picMk id="4" creationId="{AAF73C0F-925A-31F9-7D2E-452450161B6E}"/>
          </ac:picMkLst>
        </pc:picChg>
      </pc:sldChg>
      <pc:sldChg chg="add del">
        <pc:chgData name="Salma Shaik" userId="b838f9b0adfd3716" providerId="LiveId" clId="{44F7DD98-68D5-4417-AC96-86025B0C575E}" dt="2022-08-09T13:44:24.693" v="4383" actId="2696"/>
        <pc:sldMkLst>
          <pc:docMk/>
          <pc:sldMk cId="1704211789" sldId="281"/>
        </pc:sldMkLst>
      </pc:sldChg>
      <pc:sldChg chg="add del">
        <pc:chgData name="Salma Shaik" userId="b838f9b0adfd3716" providerId="LiveId" clId="{44F7DD98-68D5-4417-AC96-86025B0C575E}" dt="2022-08-09T13:44:17.984" v="4381" actId="2696"/>
        <pc:sldMkLst>
          <pc:docMk/>
          <pc:sldMk cId="3896182578" sldId="282"/>
        </pc:sldMkLst>
      </pc:sldChg>
      <pc:sldChg chg="addSp delSp modSp add mod ord">
        <pc:chgData name="Salma Shaik" userId="b838f9b0adfd3716" providerId="LiveId" clId="{44F7DD98-68D5-4417-AC96-86025B0C575E}" dt="2022-08-09T13:42:51.541" v="4376" actId="115"/>
        <pc:sldMkLst>
          <pc:docMk/>
          <pc:sldMk cId="1247829467" sldId="283"/>
        </pc:sldMkLst>
        <pc:spChg chg="del">
          <ac:chgData name="Salma Shaik" userId="b838f9b0adfd3716" providerId="LiveId" clId="{44F7DD98-68D5-4417-AC96-86025B0C575E}" dt="2022-08-09T10:34:23.927" v="3172" actId="21"/>
          <ac:spMkLst>
            <pc:docMk/>
            <pc:sldMk cId="1247829467" sldId="283"/>
            <ac:spMk id="2" creationId="{DD648CF1-C72A-4313-8FC7-BF6DD4642AFE}"/>
          </ac:spMkLst>
        </pc:spChg>
        <pc:spChg chg="add del mod">
          <ac:chgData name="Salma Shaik" userId="b838f9b0adfd3716" providerId="LiveId" clId="{44F7DD98-68D5-4417-AC96-86025B0C575E}" dt="2022-08-09T10:34:28.282" v="3173" actId="21"/>
          <ac:spMkLst>
            <pc:docMk/>
            <pc:sldMk cId="1247829467" sldId="283"/>
            <ac:spMk id="5" creationId="{748CE161-5ADE-9A4E-435E-D47A95BCA470}"/>
          </ac:spMkLst>
        </pc:spChg>
        <pc:spChg chg="mod">
          <ac:chgData name="Salma Shaik" userId="b838f9b0adfd3716" providerId="LiveId" clId="{44F7DD98-68D5-4417-AC96-86025B0C575E}" dt="2022-08-09T13:42:51.541" v="4376" actId="115"/>
          <ac:spMkLst>
            <pc:docMk/>
            <pc:sldMk cId="1247829467" sldId="283"/>
            <ac:spMk id="6" creationId="{C856D755-2374-40B4-B692-603C5E927388}"/>
          </ac:spMkLst>
        </pc:spChg>
        <pc:picChg chg="del">
          <ac:chgData name="Salma Shaik" userId="b838f9b0adfd3716" providerId="LiveId" clId="{44F7DD98-68D5-4417-AC96-86025B0C575E}" dt="2022-08-09T10:34:20.111" v="3171" actId="21"/>
          <ac:picMkLst>
            <pc:docMk/>
            <pc:sldMk cId="1247829467" sldId="283"/>
            <ac:picMk id="4" creationId="{A4298283-DDB8-4365-95A1-90935E16BE2B}"/>
          </ac:picMkLst>
        </pc:picChg>
      </pc:sldChg>
      <pc:sldChg chg="addSp delSp modSp new mod">
        <pc:chgData name="Salma Shaik" userId="b838f9b0adfd3716" providerId="LiveId" clId="{44F7DD98-68D5-4417-AC96-86025B0C575E}" dt="2022-08-09T10:56:43.903" v="3809" actId="1076"/>
        <pc:sldMkLst>
          <pc:docMk/>
          <pc:sldMk cId="981092223" sldId="284"/>
        </pc:sldMkLst>
        <pc:spChg chg="add mod">
          <ac:chgData name="Salma Shaik" userId="b838f9b0adfd3716" providerId="LiveId" clId="{44F7DD98-68D5-4417-AC96-86025B0C575E}" dt="2022-08-09T10:53:01.165" v="3737" actId="1076"/>
          <ac:spMkLst>
            <pc:docMk/>
            <pc:sldMk cId="981092223" sldId="284"/>
            <ac:spMk id="3" creationId="{F557D3D4-F025-629A-C2FE-F1BD4BABF629}"/>
          </ac:spMkLst>
        </pc:spChg>
        <pc:spChg chg="add mod">
          <ac:chgData name="Salma Shaik" userId="b838f9b0adfd3716" providerId="LiveId" clId="{44F7DD98-68D5-4417-AC96-86025B0C575E}" dt="2022-08-09T10:56:43.903" v="3809" actId="1076"/>
          <ac:spMkLst>
            <pc:docMk/>
            <pc:sldMk cId="981092223" sldId="284"/>
            <ac:spMk id="5" creationId="{C7E2929F-773D-1E5C-C936-087134FCB4EC}"/>
          </ac:spMkLst>
        </pc:spChg>
        <pc:picChg chg="add del mod">
          <ac:chgData name="Salma Shaik" userId="b838f9b0adfd3716" providerId="LiveId" clId="{44F7DD98-68D5-4417-AC96-86025B0C575E}" dt="2022-08-09T10:52:16.813" v="3730" actId="21"/>
          <ac:picMkLst>
            <pc:docMk/>
            <pc:sldMk cId="981092223" sldId="284"/>
            <ac:picMk id="2" creationId="{72F26A86-D449-F2E5-C1F4-51D0CACAF74F}"/>
          </ac:picMkLst>
        </pc:picChg>
        <pc:picChg chg="add mod">
          <ac:chgData name="Salma Shaik" userId="b838f9b0adfd3716" providerId="LiveId" clId="{44F7DD98-68D5-4417-AC96-86025B0C575E}" dt="2022-08-09T10:53:19.264" v="3741" actId="1076"/>
          <ac:picMkLst>
            <pc:docMk/>
            <pc:sldMk cId="981092223" sldId="284"/>
            <ac:picMk id="4" creationId="{27C2232B-0D52-6E23-C866-18C2A570C7CF}"/>
          </ac:picMkLst>
        </pc:picChg>
      </pc:sldChg>
      <pc:sldChg chg="addSp modSp new mod">
        <pc:chgData name="Salma Shaik" userId="b838f9b0adfd3716" providerId="LiveId" clId="{44F7DD98-68D5-4417-AC96-86025B0C575E}" dt="2022-08-09T10:56:33.526" v="3808" actId="207"/>
        <pc:sldMkLst>
          <pc:docMk/>
          <pc:sldMk cId="4150511576" sldId="285"/>
        </pc:sldMkLst>
        <pc:spChg chg="add mod">
          <ac:chgData name="Salma Shaik" userId="b838f9b0adfd3716" providerId="LiveId" clId="{44F7DD98-68D5-4417-AC96-86025B0C575E}" dt="2022-08-09T10:55:34.648" v="3777" actId="1076"/>
          <ac:spMkLst>
            <pc:docMk/>
            <pc:sldMk cId="4150511576" sldId="285"/>
            <ac:spMk id="2" creationId="{1F9EA5C4-32F5-DBFE-F020-C7F567626CCA}"/>
          </ac:spMkLst>
        </pc:spChg>
        <pc:spChg chg="add mod">
          <ac:chgData name="Salma Shaik" userId="b838f9b0adfd3716" providerId="LiveId" clId="{44F7DD98-68D5-4417-AC96-86025B0C575E}" dt="2022-08-09T10:56:33.526" v="3808" actId="207"/>
          <ac:spMkLst>
            <pc:docMk/>
            <pc:sldMk cId="4150511576" sldId="285"/>
            <ac:spMk id="4" creationId="{4092EBA6-79CF-DC07-BA1C-1542B59B9650}"/>
          </ac:spMkLst>
        </pc:spChg>
        <pc:picChg chg="add mod">
          <ac:chgData name="Salma Shaik" userId="b838f9b0adfd3716" providerId="LiveId" clId="{44F7DD98-68D5-4417-AC96-86025B0C575E}" dt="2022-08-09T10:55:39.743" v="3778" actId="1076"/>
          <ac:picMkLst>
            <pc:docMk/>
            <pc:sldMk cId="4150511576" sldId="285"/>
            <ac:picMk id="3" creationId="{C3C03217-F241-B29C-6621-EE99B659937D}"/>
          </ac:picMkLst>
        </pc:picChg>
      </pc:sldChg>
      <pc:sldChg chg="addSp modSp new mod">
        <pc:chgData name="Salma Shaik" userId="b838f9b0adfd3716" providerId="LiveId" clId="{44F7DD98-68D5-4417-AC96-86025B0C575E}" dt="2022-08-09T12:30:23.578" v="3904" actId="14100"/>
        <pc:sldMkLst>
          <pc:docMk/>
          <pc:sldMk cId="3210378685" sldId="286"/>
        </pc:sldMkLst>
        <pc:spChg chg="add mod">
          <ac:chgData name="Salma Shaik" userId="b838f9b0adfd3716" providerId="LiveId" clId="{44F7DD98-68D5-4417-AC96-86025B0C575E}" dt="2022-08-09T10:59:30.887" v="3839" actId="207"/>
          <ac:spMkLst>
            <pc:docMk/>
            <pc:sldMk cId="3210378685" sldId="286"/>
            <ac:spMk id="2" creationId="{64CC627B-4DA3-1469-0E62-BD4CD6B452E3}"/>
          </ac:spMkLst>
        </pc:spChg>
        <pc:picChg chg="add mod">
          <ac:chgData name="Salma Shaik" userId="b838f9b0adfd3716" providerId="LiveId" clId="{44F7DD98-68D5-4417-AC96-86025B0C575E}" dt="2022-08-09T12:30:23.578" v="3904" actId="14100"/>
          <ac:picMkLst>
            <pc:docMk/>
            <pc:sldMk cId="3210378685" sldId="286"/>
            <ac:picMk id="4" creationId="{AFDA9B25-442B-2278-731D-B7139F6BC1DA}"/>
          </ac:picMkLst>
        </pc:picChg>
      </pc:sldChg>
      <pc:sldChg chg="addSp modSp new mod">
        <pc:chgData name="Salma Shaik" userId="b838f9b0adfd3716" providerId="LiveId" clId="{44F7DD98-68D5-4417-AC96-86025B0C575E}" dt="2022-08-09T12:31:11.755" v="3909" actId="14100"/>
        <pc:sldMkLst>
          <pc:docMk/>
          <pc:sldMk cId="1540141019" sldId="287"/>
        </pc:sldMkLst>
        <pc:spChg chg="add mod">
          <ac:chgData name="Salma Shaik" userId="b838f9b0adfd3716" providerId="LiveId" clId="{44F7DD98-68D5-4417-AC96-86025B0C575E}" dt="2022-08-09T11:00:40.657" v="3871" actId="14100"/>
          <ac:spMkLst>
            <pc:docMk/>
            <pc:sldMk cId="1540141019" sldId="287"/>
            <ac:spMk id="2" creationId="{A0D1B2FA-58A1-4CD0-A5D1-632BA74C4E49}"/>
          </ac:spMkLst>
        </pc:spChg>
        <pc:picChg chg="add mod">
          <ac:chgData name="Salma Shaik" userId="b838f9b0adfd3716" providerId="LiveId" clId="{44F7DD98-68D5-4417-AC96-86025B0C575E}" dt="2022-08-09T12:31:11.755" v="3909" actId="14100"/>
          <ac:picMkLst>
            <pc:docMk/>
            <pc:sldMk cId="1540141019" sldId="287"/>
            <ac:picMk id="4" creationId="{76799642-9D2A-6FA2-B532-418F8A6F5693}"/>
          </ac:picMkLst>
        </pc:picChg>
      </pc:sldChg>
      <pc:sldChg chg="addSp modSp new mod">
        <pc:chgData name="Salma Shaik" userId="b838f9b0adfd3716" providerId="LiveId" clId="{44F7DD98-68D5-4417-AC96-86025B0C575E}" dt="2022-08-09T12:35:46.285" v="3970" actId="14100"/>
        <pc:sldMkLst>
          <pc:docMk/>
          <pc:sldMk cId="2695346636" sldId="288"/>
        </pc:sldMkLst>
        <pc:spChg chg="add mod">
          <ac:chgData name="Salma Shaik" userId="b838f9b0adfd3716" providerId="LiveId" clId="{44F7DD98-68D5-4417-AC96-86025B0C575E}" dt="2022-08-09T12:32:42.025" v="3918" actId="14100"/>
          <ac:spMkLst>
            <pc:docMk/>
            <pc:sldMk cId="2695346636" sldId="288"/>
            <ac:spMk id="2" creationId="{39B81E44-DA10-C56A-14C9-0045AB666A89}"/>
          </ac:spMkLst>
        </pc:spChg>
        <pc:spChg chg="add mod">
          <ac:chgData name="Salma Shaik" userId="b838f9b0adfd3716" providerId="LiveId" clId="{44F7DD98-68D5-4417-AC96-86025B0C575E}" dt="2022-08-09T12:35:06.298" v="3963" actId="113"/>
          <ac:spMkLst>
            <pc:docMk/>
            <pc:sldMk cId="2695346636" sldId="288"/>
            <ac:spMk id="5" creationId="{BBA7513F-C5FF-5FD9-8DD6-99F9F68E2B1B}"/>
          </ac:spMkLst>
        </pc:spChg>
        <pc:picChg chg="add mod">
          <ac:chgData name="Salma Shaik" userId="b838f9b0adfd3716" providerId="LiveId" clId="{44F7DD98-68D5-4417-AC96-86025B0C575E}" dt="2022-08-09T12:32:56.785" v="3920" actId="14100"/>
          <ac:picMkLst>
            <pc:docMk/>
            <pc:sldMk cId="2695346636" sldId="288"/>
            <ac:picMk id="4" creationId="{683354E1-BB1D-9763-0736-54DF175A72D2}"/>
          </ac:picMkLst>
        </pc:picChg>
        <pc:picChg chg="add mod">
          <ac:chgData name="Salma Shaik" userId="b838f9b0adfd3716" providerId="LiveId" clId="{44F7DD98-68D5-4417-AC96-86025B0C575E}" dt="2022-08-09T12:35:46.285" v="3970" actId="14100"/>
          <ac:picMkLst>
            <pc:docMk/>
            <pc:sldMk cId="2695346636" sldId="288"/>
            <ac:picMk id="7" creationId="{C73BC331-F17B-892F-9115-CEE436B6952C}"/>
          </ac:picMkLst>
        </pc:picChg>
      </pc:sldChg>
      <pc:sldChg chg="addSp modSp new mod">
        <pc:chgData name="Salma Shaik" userId="b838f9b0adfd3716" providerId="LiveId" clId="{44F7DD98-68D5-4417-AC96-86025B0C575E}" dt="2022-08-09T12:38:33.115" v="3989" actId="14100"/>
        <pc:sldMkLst>
          <pc:docMk/>
          <pc:sldMk cId="1948458857" sldId="289"/>
        </pc:sldMkLst>
        <pc:spChg chg="add mod">
          <ac:chgData name="Salma Shaik" userId="b838f9b0adfd3716" providerId="LiveId" clId="{44F7DD98-68D5-4417-AC96-86025B0C575E}" dt="2022-08-09T12:37:35.166" v="3986" actId="207"/>
          <ac:spMkLst>
            <pc:docMk/>
            <pc:sldMk cId="1948458857" sldId="289"/>
            <ac:spMk id="2" creationId="{8B720EFE-A9B5-F1A2-CC16-7A119E2134D0}"/>
          </ac:spMkLst>
        </pc:spChg>
        <pc:picChg chg="add mod">
          <ac:chgData name="Salma Shaik" userId="b838f9b0adfd3716" providerId="LiveId" clId="{44F7DD98-68D5-4417-AC96-86025B0C575E}" dt="2022-08-09T12:38:33.115" v="3989" actId="14100"/>
          <ac:picMkLst>
            <pc:docMk/>
            <pc:sldMk cId="1948458857" sldId="289"/>
            <ac:picMk id="4" creationId="{9A8BE97E-F088-BF9D-5635-E21F9091A849}"/>
          </ac:picMkLst>
        </pc:picChg>
      </pc:sldChg>
      <pc:sldChg chg="addSp delSp modSp new mod">
        <pc:chgData name="Salma Shaik" userId="b838f9b0adfd3716" providerId="LiveId" clId="{44F7DD98-68D5-4417-AC96-86025B0C575E}" dt="2022-08-09T12:43:24.932" v="4033" actId="14100"/>
        <pc:sldMkLst>
          <pc:docMk/>
          <pc:sldMk cId="4294938042" sldId="290"/>
        </pc:sldMkLst>
        <pc:spChg chg="add del mod">
          <ac:chgData name="Salma Shaik" userId="b838f9b0adfd3716" providerId="LiveId" clId="{44F7DD98-68D5-4417-AC96-86025B0C575E}" dt="2022-08-09T12:39:46.410" v="3993"/>
          <ac:spMkLst>
            <pc:docMk/>
            <pc:sldMk cId="4294938042" sldId="290"/>
            <ac:spMk id="2" creationId="{B5E28042-FF21-A8D5-1A63-64843EE4506D}"/>
          </ac:spMkLst>
        </pc:spChg>
        <pc:spChg chg="add mod">
          <ac:chgData name="Salma Shaik" userId="b838f9b0adfd3716" providerId="LiveId" clId="{44F7DD98-68D5-4417-AC96-86025B0C575E}" dt="2022-08-09T12:40:14.830" v="4008" actId="207"/>
          <ac:spMkLst>
            <pc:docMk/>
            <pc:sldMk cId="4294938042" sldId="290"/>
            <ac:spMk id="3" creationId="{5FAC78F4-D91D-8C57-4594-A3876AFB83C1}"/>
          </ac:spMkLst>
        </pc:spChg>
        <pc:spChg chg="add mod">
          <ac:chgData name="Salma Shaik" userId="b838f9b0adfd3716" providerId="LiveId" clId="{44F7DD98-68D5-4417-AC96-86025B0C575E}" dt="2022-08-09T12:40:42.200" v="4018" actId="122"/>
          <ac:spMkLst>
            <pc:docMk/>
            <pc:sldMk cId="4294938042" sldId="290"/>
            <ac:spMk id="4" creationId="{605D42B7-F380-9CEA-F2C0-DD1CA2070809}"/>
          </ac:spMkLst>
        </pc:spChg>
        <pc:picChg chg="add mod">
          <ac:chgData name="Salma Shaik" userId="b838f9b0adfd3716" providerId="LiveId" clId="{44F7DD98-68D5-4417-AC96-86025B0C575E}" dt="2022-08-09T12:42:26.645" v="4024" actId="14100"/>
          <ac:picMkLst>
            <pc:docMk/>
            <pc:sldMk cId="4294938042" sldId="290"/>
            <ac:picMk id="6" creationId="{94A89539-D12F-C76D-63A3-F619E5624764}"/>
          </ac:picMkLst>
        </pc:picChg>
        <pc:picChg chg="add mod">
          <ac:chgData name="Salma Shaik" userId="b838f9b0adfd3716" providerId="LiveId" clId="{44F7DD98-68D5-4417-AC96-86025B0C575E}" dt="2022-08-09T12:43:24.932" v="4033" actId="14100"/>
          <ac:picMkLst>
            <pc:docMk/>
            <pc:sldMk cId="4294938042" sldId="290"/>
            <ac:picMk id="8" creationId="{C6083BEB-EE73-2D61-AEEB-2F8036A739C3}"/>
          </ac:picMkLst>
        </pc:picChg>
      </pc:sldChg>
      <pc:sldChg chg="addSp modSp new mod">
        <pc:chgData name="Salma Shaik" userId="b838f9b0adfd3716" providerId="LiveId" clId="{44F7DD98-68D5-4417-AC96-86025B0C575E}" dt="2022-08-09T12:46:19.178" v="4056" actId="1076"/>
        <pc:sldMkLst>
          <pc:docMk/>
          <pc:sldMk cId="2391194064" sldId="291"/>
        </pc:sldMkLst>
        <pc:spChg chg="add mod">
          <ac:chgData name="Salma Shaik" userId="b838f9b0adfd3716" providerId="LiveId" clId="{44F7DD98-68D5-4417-AC96-86025B0C575E}" dt="2022-08-09T12:46:02.792" v="4053" actId="207"/>
          <ac:spMkLst>
            <pc:docMk/>
            <pc:sldMk cId="2391194064" sldId="291"/>
            <ac:spMk id="2" creationId="{667BA20A-D29A-0F88-790F-F82C141B90EB}"/>
          </ac:spMkLst>
        </pc:spChg>
        <pc:picChg chg="add mod">
          <ac:chgData name="Salma Shaik" userId="b838f9b0adfd3716" providerId="LiveId" clId="{44F7DD98-68D5-4417-AC96-86025B0C575E}" dt="2022-08-09T12:46:19.178" v="4056" actId="1076"/>
          <ac:picMkLst>
            <pc:docMk/>
            <pc:sldMk cId="2391194064" sldId="291"/>
            <ac:picMk id="4" creationId="{C0DA01E2-8821-7D56-EAB1-932FE2B8579D}"/>
          </ac:picMkLst>
        </pc:picChg>
      </pc:sldChg>
      <pc:sldChg chg="add del">
        <pc:chgData name="Salma Shaik" userId="b838f9b0adfd3716" providerId="LiveId" clId="{44F7DD98-68D5-4417-AC96-86025B0C575E}" dt="2022-08-09T13:44:32.722" v="4385" actId="2696"/>
        <pc:sldMkLst>
          <pc:docMk/>
          <pc:sldMk cId="1679189814" sldId="292"/>
        </pc:sldMkLst>
      </pc:sldChg>
      <pc:sldChg chg="addSp delSp modSp new mod">
        <pc:chgData name="Salma Shaik" userId="b838f9b0adfd3716" providerId="LiveId" clId="{44F7DD98-68D5-4417-AC96-86025B0C575E}" dt="2022-08-09T13:00:18.566" v="4211" actId="14100"/>
        <pc:sldMkLst>
          <pc:docMk/>
          <pc:sldMk cId="2734344192" sldId="293"/>
        </pc:sldMkLst>
        <pc:spChg chg="add del mod">
          <ac:chgData name="Salma Shaik" userId="b838f9b0adfd3716" providerId="LiveId" clId="{44F7DD98-68D5-4417-AC96-86025B0C575E}" dt="2022-08-09T12:57:45.246" v="4200" actId="21"/>
          <ac:spMkLst>
            <pc:docMk/>
            <pc:sldMk cId="2734344192" sldId="293"/>
            <ac:spMk id="2" creationId="{09F0038A-45C8-B304-276C-81BFB566D49B}"/>
          </ac:spMkLst>
        </pc:spChg>
        <pc:picChg chg="add mod">
          <ac:chgData name="Salma Shaik" userId="b838f9b0adfd3716" providerId="LiveId" clId="{44F7DD98-68D5-4417-AC96-86025B0C575E}" dt="2022-08-09T13:00:18.566" v="4211" actId="14100"/>
          <ac:picMkLst>
            <pc:docMk/>
            <pc:sldMk cId="2734344192" sldId="293"/>
            <ac:picMk id="4" creationId="{EDDFEBFB-D310-B58A-3504-C326B8F9F28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pPr/>
              <a:t>8/9/2022</a:t>
            </a:fld>
            <a:endParaRPr lang="en-US"/>
          </a:p>
        </p:txBody>
      </p:sp>
      <p:sp>
        <p:nvSpPr>
          <p:cNvPr id="4" name="Footer Placeholder 3">
            <a:extLst>
              <a:ext uri="{FF2B5EF4-FFF2-40B4-BE49-F238E27FC236}">
                <a16:creationId xmlns:a16="http://schemas.microsoft.com/office/drawing/2014/main" xmlns=""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pPr/>
              <a:t>‹#›</a:t>
            </a:fld>
            <a:endParaRPr lang="en-US"/>
          </a:p>
        </p:txBody>
      </p:sp>
    </p:spTree>
    <p:extLst>
      <p:ext uri="{BB962C8B-B14F-4D97-AF65-F5344CB8AC3E}">
        <p14:creationId xmlns:p14="http://schemas.microsoft.com/office/powerpoint/2010/main" xmlns="" val="14162700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9T07:17:01.063"/>
    </inkml:context>
    <inkml:brush xml:id="br0">
      <inkml:brushProperty name="width" value="0.05" units="cm"/>
      <inkml:brushProperty name="height" value="0.0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9T07:17:01.404"/>
    </inkml:context>
    <inkml:brush xml:id="br0">
      <inkml:brushProperty name="width" value="0.05" units="cm"/>
      <inkml:brushProperty name="height" value="0.0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9T07:17:17.189"/>
    </inkml:context>
    <inkml:brush xml:id="br0">
      <inkml:brushProperty name="width" value="0.05" units="cm"/>
      <inkml:brushProperty name="height" value="0.0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pPr/>
              <a:t>8/9/2022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pPr/>
              <a:t>‹#›</a:t>
            </a:fld>
            <a:endParaRPr lang="en-US" dirty="0"/>
          </a:p>
        </p:txBody>
      </p:sp>
    </p:spTree>
    <p:extLst>
      <p:ext uri="{BB962C8B-B14F-4D97-AF65-F5344CB8AC3E}">
        <p14:creationId xmlns:p14="http://schemas.microsoft.com/office/powerpoint/2010/main" xmlns=""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pPr/>
              <a:t>2</a:t>
            </a:fld>
            <a:endParaRPr lang="en-US" dirty="0"/>
          </a:p>
        </p:txBody>
      </p:sp>
    </p:spTree>
    <p:extLst>
      <p:ext uri="{BB962C8B-B14F-4D97-AF65-F5344CB8AC3E}">
        <p14:creationId xmlns:p14="http://schemas.microsoft.com/office/powerpoint/2010/main" xmlns="" val="3629205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pPr/>
              <a:t>6</a:t>
            </a:fld>
            <a:endParaRPr lang="en-US" dirty="0"/>
          </a:p>
        </p:txBody>
      </p:sp>
    </p:spTree>
    <p:extLst>
      <p:ext uri="{BB962C8B-B14F-4D97-AF65-F5344CB8AC3E}">
        <p14:creationId xmlns:p14="http://schemas.microsoft.com/office/powerpoint/2010/main" xmlns="" val="2295961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pPr/>
              <a:t>8</a:t>
            </a:fld>
            <a:endParaRPr lang="en-US" dirty="0"/>
          </a:p>
        </p:txBody>
      </p:sp>
    </p:spTree>
    <p:extLst>
      <p:ext uri="{BB962C8B-B14F-4D97-AF65-F5344CB8AC3E}">
        <p14:creationId xmlns:p14="http://schemas.microsoft.com/office/powerpoint/2010/main" xmlns=""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pPr/>
              <a:t>11</a:t>
            </a:fld>
            <a:endParaRPr lang="en-US" dirty="0"/>
          </a:p>
        </p:txBody>
      </p:sp>
    </p:spTree>
    <p:extLst>
      <p:ext uri="{BB962C8B-B14F-4D97-AF65-F5344CB8AC3E}">
        <p14:creationId xmlns:p14="http://schemas.microsoft.com/office/powerpoint/2010/main" xmlns="" val="2749680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pPr/>
              <a:t>12</a:t>
            </a:fld>
            <a:endParaRPr lang="en-US" dirty="0"/>
          </a:p>
        </p:txBody>
      </p:sp>
    </p:spTree>
    <p:extLst>
      <p:ext uri="{BB962C8B-B14F-4D97-AF65-F5344CB8AC3E}">
        <p14:creationId xmlns:p14="http://schemas.microsoft.com/office/powerpoint/2010/main" xmlns="" val="3419293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pPr/>
              <a:t>13</a:t>
            </a:fld>
            <a:endParaRPr lang="en-US" dirty="0"/>
          </a:p>
        </p:txBody>
      </p:sp>
    </p:spTree>
    <p:extLst>
      <p:ext uri="{BB962C8B-B14F-4D97-AF65-F5344CB8AC3E}">
        <p14:creationId xmlns:p14="http://schemas.microsoft.com/office/powerpoint/2010/main" xmlns="" val="224188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pPr/>
              <a:t>23</a:t>
            </a:fld>
            <a:endParaRPr lang="en-US" dirty="0"/>
          </a:p>
        </p:txBody>
      </p:sp>
    </p:spTree>
    <p:extLst>
      <p:ext uri="{BB962C8B-B14F-4D97-AF65-F5344CB8AC3E}">
        <p14:creationId xmlns:p14="http://schemas.microsoft.com/office/powerpoint/2010/main" xmlns="" val="133580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35AEE24-534A-40F1-99E4-00B7D5FD9124}"/>
              </a:ext>
            </a:extLst>
          </p:cNvPr>
          <p:cNvSpPr>
            <a:spLocks noGrp="1"/>
          </p:cNvSpPr>
          <p:nvPr>
            <p:ph type="dt" sz="half" idx="10"/>
          </p:nvPr>
        </p:nvSpPr>
        <p:spPr/>
        <p:txBody>
          <a:bodyPr/>
          <a:lstStyle/>
          <a:p>
            <a:fld id="{DECF21A4-E71B-4D3A-AF45-E989C23A7BB1}" type="datetimeFigureOut">
              <a:rPr lang="en-US" smtClean="0"/>
              <a:pPr/>
              <a:t>8/9/2022</a:t>
            </a:fld>
            <a:endParaRPr lang="en-US" dirty="0"/>
          </a:p>
        </p:txBody>
      </p:sp>
      <p:sp>
        <p:nvSpPr>
          <p:cNvPr id="5" name="Footer Placeholder 4">
            <a:extLst>
              <a:ext uri="{FF2B5EF4-FFF2-40B4-BE49-F238E27FC236}">
                <a16:creationId xmlns:a16="http://schemas.microsoft.com/office/drawing/2014/main" xmlns=""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880EFCD-7E72-4882-86DC-2F371D7D9516}"/>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38A267F-D142-4D04-9F03-6CB099E6FA32}"/>
              </a:ext>
            </a:extLst>
          </p:cNvPr>
          <p:cNvSpPr>
            <a:spLocks noGrp="1"/>
          </p:cNvSpPr>
          <p:nvPr>
            <p:ph type="dt" sz="half" idx="10"/>
          </p:nvPr>
        </p:nvSpPr>
        <p:spPr/>
        <p:txBody>
          <a:bodyPr/>
          <a:lstStyle/>
          <a:p>
            <a:fld id="{DECF21A4-E71B-4D3A-AF45-E989C23A7BB1}" type="datetimeFigureOut">
              <a:rPr lang="en-US" smtClean="0"/>
              <a:pPr/>
              <a:t>8/9/2022</a:t>
            </a:fld>
            <a:endParaRPr lang="en-US" dirty="0"/>
          </a:p>
        </p:txBody>
      </p:sp>
      <p:sp>
        <p:nvSpPr>
          <p:cNvPr id="5" name="Footer Placeholder 4">
            <a:extLst>
              <a:ext uri="{FF2B5EF4-FFF2-40B4-BE49-F238E27FC236}">
                <a16:creationId xmlns:a16="http://schemas.microsoft.com/office/drawing/2014/main" xmlns=""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D5F0BA5-F4EE-4282-B111-76B869BE267D}"/>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1A14243-F1E4-487A-ABEC-30516A01DF2B}"/>
              </a:ext>
            </a:extLst>
          </p:cNvPr>
          <p:cNvSpPr>
            <a:spLocks noGrp="1"/>
          </p:cNvSpPr>
          <p:nvPr>
            <p:ph type="dt" sz="half" idx="10"/>
          </p:nvPr>
        </p:nvSpPr>
        <p:spPr/>
        <p:txBody>
          <a:bodyPr/>
          <a:lstStyle/>
          <a:p>
            <a:fld id="{DECF21A4-E71B-4D3A-AF45-E989C23A7BB1}" type="datetimeFigureOut">
              <a:rPr lang="en-US" smtClean="0"/>
              <a:pPr/>
              <a:t>8/9/2022</a:t>
            </a:fld>
            <a:endParaRPr lang="en-US" dirty="0"/>
          </a:p>
        </p:txBody>
      </p:sp>
      <p:sp>
        <p:nvSpPr>
          <p:cNvPr id="5" name="Footer Placeholder 4">
            <a:extLst>
              <a:ext uri="{FF2B5EF4-FFF2-40B4-BE49-F238E27FC236}">
                <a16:creationId xmlns:a16="http://schemas.microsoft.com/office/drawing/2014/main" xmlns=""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4998D5A-820D-4519-967F-33320971CBAB}"/>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AAEA2D1-B124-4454-AFDC-EA60A14BA121}"/>
              </a:ext>
            </a:extLst>
          </p:cNvPr>
          <p:cNvSpPr>
            <a:spLocks noGrp="1"/>
          </p:cNvSpPr>
          <p:nvPr>
            <p:ph type="dt" sz="half" idx="10"/>
          </p:nvPr>
        </p:nvSpPr>
        <p:spPr/>
        <p:txBody>
          <a:bodyPr/>
          <a:lstStyle/>
          <a:p>
            <a:fld id="{DECF21A4-E71B-4D3A-AF45-E989C23A7BB1}" type="datetimeFigureOut">
              <a:rPr lang="en-US" smtClean="0"/>
              <a:pPr/>
              <a:t>8/9/2022</a:t>
            </a:fld>
            <a:endParaRPr lang="en-US" dirty="0"/>
          </a:p>
        </p:txBody>
      </p:sp>
      <p:sp>
        <p:nvSpPr>
          <p:cNvPr id="5" name="Footer Placeholder 4">
            <a:extLst>
              <a:ext uri="{FF2B5EF4-FFF2-40B4-BE49-F238E27FC236}">
                <a16:creationId xmlns:a16="http://schemas.microsoft.com/office/drawing/2014/main" xmlns=""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0D22AAD-0D08-4F47-8D5A-EFE29017E8DD}"/>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84BB3D1-3138-4B69-BF5D-4B1A213451CA}"/>
              </a:ext>
            </a:extLst>
          </p:cNvPr>
          <p:cNvSpPr>
            <a:spLocks noGrp="1"/>
          </p:cNvSpPr>
          <p:nvPr>
            <p:ph type="dt" sz="half" idx="10"/>
          </p:nvPr>
        </p:nvSpPr>
        <p:spPr/>
        <p:txBody>
          <a:bodyPr/>
          <a:lstStyle/>
          <a:p>
            <a:fld id="{DECF21A4-E71B-4D3A-AF45-E989C23A7BB1}" type="datetimeFigureOut">
              <a:rPr lang="en-US" smtClean="0"/>
              <a:pPr/>
              <a:t>8/9/2022</a:t>
            </a:fld>
            <a:endParaRPr lang="en-US" dirty="0"/>
          </a:p>
        </p:txBody>
      </p:sp>
      <p:sp>
        <p:nvSpPr>
          <p:cNvPr id="5" name="Footer Placeholder 4">
            <a:extLst>
              <a:ext uri="{FF2B5EF4-FFF2-40B4-BE49-F238E27FC236}">
                <a16:creationId xmlns:a16="http://schemas.microsoft.com/office/drawing/2014/main" xmlns=""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51F787E-B946-4091-ABC6-F9DB06BBEE34}"/>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4561BBA-B185-4B45-B152-3D320E15F550}"/>
              </a:ext>
            </a:extLst>
          </p:cNvPr>
          <p:cNvSpPr>
            <a:spLocks noGrp="1"/>
          </p:cNvSpPr>
          <p:nvPr>
            <p:ph type="dt" sz="half" idx="10"/>
          </p:nvPr>
        </p:nvSpPr>
        <p:spPr/>
        <p:txBody>
          <a:bodyPr/>
          <a:lstStyle/>
          <a:p>
            <a:fld id="{DECF21A4-E71B-4D3A-AF45-E989C23A7BB1}" type="datetimeFigureOut">
              <a:rPr lang="en-US" smtClean="0"/>
              <a:pPr/>
              <a:t>8/9/2022</a:t>
            </a:fld>
            <a:endParaRPr lang="en-US" dirty="0"/>
          </a:p>
        </p:txBody>
      </p:sp>
      <p:sp>
        <p:nvSpPr>
          <p:cNvPr id="6" name="Footer Placeholder 5">
            <a:extLst>
              <a:ext uri="{FF2B5EF4-FFF2-40B4-BE49-F238E27FC236}">
                <a16:creationId xmlns:a16="http://schemas.microsoft.com/office/drawing/2014/main" xmlns=""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F750665-D5B5-4D0B-B2F0-CB6B027CDEC7}"/>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B417A4D-2EC9-4294-BFF4-EAE22EE1099A}"/>
              </a:ext>
            </a:extLst>
          </p:cNvPr>
          <p:cNvSpPr>
            <a:spLocks noGrp="1"/>
          </p:cNvSpPr>
          <p:nvPr>
            <p:ph type="dt" sz="half" idx="10"/>
          </p:nvPr>
        </p:nvSpPr>
        <p:spPr/>
        <p:txBody>
          <a:bodyPr/>
          <a:lstStyle/>
          <a:p>
            <a:fld id="{DECF21A4-E71B-4D3A-AF45-E989C23A7BB1}" type="datetimeFigureOut">
              <a:rPr lang="en-US" smtClean="0"/>
              <a:pPr/>
              <a:t>8/9/2022</a:t>
            </a:fld>
            <a:endParaRPr lang="en-US" dirty="0"/>
          </a:p>
        </p:txBody>
      </p:sp>
      <p:sp>
        <p:nvSpPr>
          <p:cNvPr id="8" name="Footer Placeholder 7">
            <a:extLst>
              <a:ext uri="{FF2B5EF4-FFF2-40B4-BE49-F238E27FC236}">
                <a16:creationId xmlns:a16="http://schemas.microsoft.com/office/drawing/2014/main" xmlns=""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0CE2C97-E26C-4A8B-93A0-B01E2C7F4522}"/>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AB50287-81AA-46CA-8CB3-53A7F8313741}"/>
              </a:ext>
            </a:extLst>
          </p:cNvPr>
          <p:cNvSpPr>
            <a:spLocks noGrp="1"/>
          </p:cNvSpPr>
          <p:nvPr>
            <p:ph type="dt" sz="half" idx="10"/>
          </p:nvPr>
        </p:nvSpPr>
        <p:spPr/>
        <p:txBody>
          <a:bodyPr/>
          <a:lstStyle/>
          <a:p>
            <a:fld id="{DECF21A4-E71B-4D3A-AF45-E989C23A7BB1}" type="datetimeFigureOut">
              <a:rPr lang="en-US" smtClean="0"/>
              <a:pPr/>
              <a:t>8/9/2022</a:t>
            </a:fld>
            <a:endParaRPr lang="en-US" dirty="0"/>
          </a:p>
        </p:txBody>
      </p:sp>
      <p:sp>
        <p:nvSpPr>
          <p:cNvPr id="4" name="Footer Placeholder 3">
            <a:extLst>
              <a:ext uri="{FF2B5EF4-FFF2-40B4-BE49-F238E27FC236}">
                <a16:creationId xmlns:a16="http://schemas.microsoft.com/office/drawing/2014/main" xmlns=""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B2A2C8F-DBB4-4235-A67E-FB4039D9AA24}"/>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6ACAA5-F8E7-46E9-8BA7-A510948B62CC}"/>
              </a:ext>
            </a:extLst>
          </p:cNvPr>
          <p:cNvSpPr>
            <a:spLocks noGrp="1"/>
          </p:cNvSpPr>
          <p:nvPr>
            <p:ph type="dt" sz="half" idx="10"/>
          </p:nvPr>
        </p:nvSpPr>
        <p:spPr/>
        <p:txBody>
          <a:bodyPr/>
          <a:lstStyle/>
          <a:p>
            <a:fld id="{DECF21A4-E71B-4D3A-AF45-E989C23A7BB1}" type="datetimeFigureOut">
              <a:rPr lang="en-US" smtClean="0"/>
              <a:pPr/>
              <a:t>8/9/2022</a:t>
            </a:fld>
            <a:endParaRPr lang="en-US" dirty="0"/>
          </a:p>
        </p:txBody>
      </p:sp>
      <p:sp>
        <p:nvSpPr>
          <p:cNvPr id="3" name="Footer Placeholder 2">
            <a:extLst>
              <a:ext uri="{FF2B5EF4-FFF2-40B4-BE49-F238E27FC236}">
                <a16:creationId xmlns:a16="http://schemas.microsoft.com/office/drawing/2014/main" xmlns=""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0B179A5-4329-4057-9DEB-5B6E3AD1183F}"/>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D8562E-E6F1-449B-909C-98426BA86B36}"/>
              </a:ext>
            </a:extLst>
          </p:cNvPr>
          <p:cNvSpPr>
            <a:spLocks noGrp="1"/>
          </p:cNvSpPr>
          <p:nvPr>
            <p:ph type="dt" sz="half" idx="10"/>
          </p:nvPr>
        </p:nvSpPr>
        <p:spPr/>
        <p:txBody>
          <a:bodyPr/>
          <a:lstStyle/>
          <a:p>
            <a:fld id="{DECF21A4-E71B-4D3A-AF45-E989C23A7BB1}" type="datetimeFigureOut">
              <a:rPr lang="en-US" smtClean="0"/>
              <a:pPr/>
              <a:t>8/9/2022</a:t>
            </a:fld>
            <a:endParaRPr lang="en-US" dirty="0"/>
          </a:p>
        </p:txBody>
      </p:sp>
      <p:sp>
        <p:nvSpPr>
          <p:cNvPr id="6" name="Footer Placeholder 5">
            <a:extLst>
              <a:ext uri="{FF2B5EF4-FFF2-40B4-BE49-F238E27FC236}">
                <a16:creationId xmlns:a16="http://schemas.microsoft.com/office/drawing/2014/main" xmlns=""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BFF841F-796A-4FE6-B5E0-C8A4986793EE}"/>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33293F4-2B70-4BB5-A982-219E4133E251}"/>
              </a:ext>
            </a:extLst>
          </p:cNvPr>
          <p:cNvSpPr>
            <a:spLocks noGrp="1"/>
          </p:cNvSpPr>
          <p:nvPr>
            <p:ph type="dt" sz="half" idx="10"/>
          </p:nvPr>
        </p:nvSpPr>
        <p:spPr/>
        <p:txBody>
          <a:bodyPr/>
          <a:lstStyle/>
          <a:p>
            <a:fld id="{DECF21A4-E71B-4D3A-AF45-E989C23A7BB1}" type="datetimeFigureOut">
              <a:rPr lang="en-US" smtClean="0"/>
              <a:pPr/>
              <a:t>8/9/2022</a:t>
            </a:fld>
            <a:endParaRPr lang="en-US" dirty="0"/>
          </a:p>
        </p:txBody>
      </p:sp>
      <p:sp>
        <p:nvSpPr>
          <p:cNvPr id="6" name="Footer Placeholder 5">
            <a:extLst>
              <a:ext uri="{FF2B5EF4-FFF2-40B4-BE49-F238E27FC236}">
                <a16:creationId xmlns:a16="http://schemas.microsoft.com/office/drawing/2014/main" xmlns=""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0A95BDC-FC58-4638-AA59-A3DA9931FD3D}"/>
              </a:ext>
            </a:extLst>
          </p:cNvPr>
          <p:cNvSpPr>
            <a:spLocks noGrp="1"/>
          </p:cNvSpPr>
          <p:nvPr>
            <p:ph type="sldNum" sz="quarter" idx="12"/>
          </p:nvPr>
        </p:nvSpPr>
        <p:spPr/>
        <p:txBody>
          <a:body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pPr/>
              <a:t>8/9/2022</a:t>
            </a:fld>
            <a:endParaRPr lang="en-US" dirty="0"/>
          </a:p>
        </p:txBody>
      </p:sp>
      <p:sp>
        <p:nvSpPr>
          <p:cNvPr id="5" name="Footer Placeholder 4">
            <a:extLst>
              <a:ext uri="{FF2B5EF4-FFF2-40B4-BE49-F238E27FC236}">
                <a16:creationId xmlns:a16="http://schemas.microsoft.com/office/drawing/2014/main" xmlns=""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pPr/>
              <a:t>‹#›</a:t>
            </a:fld>
            <a:endParaRPr lang="en-US" dirty="0"/>
          </a:p>
        </p:txBody>
      </p:sp>
    </p:spTree>
    <p:extLst>
      <p:ext uri="{BB962C8B-B14F-4D97-AF65-F5344CB8AC3E}">
        <p14:creationId xmlns:p14="http://schemas.microsoft.com/office/powerpoint/2010/main" xmlns=""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jpe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customXml" Target="../ink/ink2.xml"/><Relationship Id="rId5" Type="http://schemas.openxmlformats.org/officeDocument/2006/relationships/image" Target="../media/image4.svg"/><Relationship Id="rId15" Type="http://schemas.openxmlformats.org/officeDocument/2006/relationships/image" Target="../media/image8.jpe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1.xml"/><Relationship Id="rId1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3.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9.png"/><Relationship Id="rId4" Type="http://schemas.openxmlformats.org/officeDocument/2006/relationships/image" Target="../media/image12.svg"/></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29.png"/><Relationship Id="rId4" Type="http://schemas.openxmlformats.org/officeDocument/2006/relationships/image" Target="../media/image35.svg"/></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1AC0E-7195-4ACF-AA0A-5E2923A987F7}"/>
              </a:ext>
            </a:extLst>
          </p:cNvPr>
          <p:cNvSpPr>
            <a:spLocks noGrp="1"/>
          </p:cNvSpPr>
          <p:nvPr>
            <p:ph type="ctrTitle"/>
          </p:nvPr>
        </p:nvSpPr>
        <p:spPr>
          <a:xfrm>
            <a:off x="4943475" y="4731116"/>
            <a:ext cx="6534150" cy="1363215"/>
          </a:xfrm>
        </p:spPr>
        <p:txBody>
          <a:bodyPr anchor="t">
            <a:normAutofit fontScale="90000"/>
          </a:bodyPr>
          <a:lstStyle/>
          <a:p>
            <a:r>
              <a:rPr lang="en-US" sz="5400" b="1" dirty="0">
                <a:latin typeface="Franklin Gothic Book" panose="020B0503020102020204" pitchFamily="34" charset="0"/>
                <a:cs typeface="Segoe UI" panose="020B0502040204020203" pitchFamily="34" charset="0"/>
              </a:rPr>
              <a:t>SHOP FOR HOME</a:t>
            </a:r>
            <a:br>
              <a:rPr lang="en-US" sz="5400" b="1" dirty="0">
                <a:latin typeface="Franklin Gothic Book" panose="020B0503020102020204" pitchFamily="34" charset="0"/>
                <a:cs typeface="Segoe UI" panose="020B0502040204020203" pitchFamily="34" charset="0"/>
              </a:rPr>
            </a:br>
            <a:r>
              <a:rPr lang="en-US" sz="5400" b="1" dirty="0">
                <a:latin typeface="Franklin Gothic Book" panose="020B0503020102020204" pitchFamily="34" charset="0"/>
                <a:cs typeface="Segoe UI" panose="020B0502040204020203" pitchFamily="34" charset="0"/>
              </a:rPr>
              <a:t>G10</a:t>
            </a:r>
          </a:p>
        </p:txBody>
      </p:sp>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xmlns="" id="{93E427C7-0218-4592-82DA-2431E4BF8756}"/>
              </a:ext>
            </a:extLst>
          </p:cNvPr>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xmlns=""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xmlns=""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xmlns="" id="{2696A1A4-8E43-47F6-A6DC-A9ADAB053D8B}"/>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xmlns="" id="{18A239E6-97C0-4A74-8E7A-C9FD39A8C92C}"/>
              </a:ext>
            </a:extLst>
          </p:cNvPr>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tretch>
            <a:fillRect/>
          </a:stretch>
        </p:blipFill>
        <p:spPr>
          <a:xfrm>
            <a:off x="9725024" y="327889"/>
            <a:ext cx="2260711" cy="2260711"/>
          </a:xfrm>
          <a:prstGeom prst="rect">
            <a:avLst/>
          </a:prstGeom>
        </p:spPr>
      </p:pic>
      <p:pic>
        <p:nvPicPr>
          <p:cNvPr id="10" name="Picture 9">
            <a:extLst>
              <a:ext uri="{FF2B5EF4-FFF2-40B4-BE49-F238E27FC236}">
                <a16:creationId xmlns:a16="http://schemas.microsoft.com/office/drawing/2014/main" xmlns="" id="{6D2D68FF-44DB-D526-0EAF-8277E3235DC9}"/>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9725024" y="95250"/>
            <a:ext cx="2385616" cy="2588600"/>
          </a:xfrm>
          <a:prstGeom prst="rect">
            <a:avLst/>
          </a:prstGeom>
        </p:spPr>
      </p:pic>
      <p:grpSp>
        <p:nvGrpSpPr>
          <p:cNvPr id="14" name="Group 13">
            <a:extLst>
              <a:ext uri="{FF2B5EF4-FFF2-40B4-BE49-F238E27FC236}">
                <a16:creationId xmlns:a16="http://schemas.microsoft.com/office/drawing/2014/main" xmlns="" id="{9FAFEF3F-1C30-708A-FF27-7A9A0420C115}"/>
              </a:ext>
            </a:extLst>
          </p:cNvPr>
          <p:cNvGrpSpPr/>
          <p:nvPr/>
        </p:nvGrpSpPr>
        <p:grpSpPr>
          <a:xfrm>
            <a:off x="761835" y="1056810"/>
            <a:ext cx="360" cy="360"/>
            <a:chOff x="761835" y="1056810"/>
            <a:chExt cx="360" cy="360"/>
          </a:xfrm>
        </p:grpSpPr>
        <mc:AlternateContent xmlns:mc="http://schemas.openxmlformats.org/markup-compatibility/2006">
          <mc:Choice xmlns:p14="http://schemas.microsoft.com/office/powerpoint/2010/main" xmlns="" Requires="p14">
            <p:contentPart p14:bwMode="auto" r:id="rId9">
              <p14:nvContentPartPr>
                <p14:cNvPr id="12" name="Ink 11">
                  <a:extLst>
                    <a:ext uri="{FF2B5EF4-FFF2-40B4-BE49-F238E27FC236}">
                      <a16:creationId xmlns:a16="http://schemas.microsoft.com/office/drawing/2014/main" id="{9D87842D-B4AE-0319-BAC5-DE00C1B66053}"/>
                    </a:ext>
                  </a:extLst>
                </p14:cNvPr>
                <p14:cNvContentPartPr/>
                <p14:nvPr/>
              </p14:nvContentPartPr>
              <p14:xfrm>
                <a:off x="761835" y="1056810"/>
                <a:ext cx="360" cy="360"/>
              </p14:xfrm>
            </p:contentPart>
          </mc:Choice>
          <mc:Fallback>
            <p:pic>
              <p:nvPicPr>
                <p:cNvPr id="12" name="Ink 11">
                  <a:extLst>
                    <a:ext uri="{FF2B5EF4-FFF2-40B4-BE49-F238E27FC236}">
                      <a16:creationId xmlns:a16="http://schemas.microsoft.com/office/drawing/2014/main" xmlns="" id="{9D87842D-B4AE-0319-BAC5-DE00C1B66053}"/>
                    </a:ext>
                  </a:extLst>
                </p:cNvPr>
                <p:cNvPicPr/>
                <p:nvPr/>
              </p:nvPicPr>
              <p:blipFill>
                <a:blip r:embed="rId10" cstate="print"/>
                <a:stretch>
                  <a:fillRect/>
                </a:stretch>
              </p:blipFill>
              <p:spPr>
                <a:xfrm>
                  <a:off x="752835" y="1048170"/>
                  <a:ext cx="18000" cy="18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
              <p14:nvContentPartPr>
                <p14:cNvPr id="13" name="Ink 12">
                  <a:extLst>
                    <a:ext uri="{FF2B5EF4-FFF2-40B4-BE49-F238E27FC236}">
                      <a16:creationId xmlns:a16="http://schemas.microsoft.com/office/drawing/2014/main" id="{F4DB49A3-1496-4A31-692A-F92A48FA0EDE}"/>
                    </a:ext>
                  </a:extLst>
                </p14:cNvPr>
                <p14:cNvContentPartPr/>
                <p14:nvPr/>
              </p14:nvContentPartPr>
              <p14:xfrm>
                <a:off x="761835" y="1056810"/>
                <a:ext cx="360" cy="360"/>
              </p14:xfrm>
            </p:contentPart>
          </mc:Choice>
          <mc:Fallback>
            <p:pic>
              <p:nvPicPr>
                <p:cNvPr id="13" name="Ink 12">
                  <a:extLst>
                    <a:ext uri="{FF2B5EF4-FFF2-40B4-BE49-F238E27FC236}">
                      <a16:creationId xmlns:a16="http://schemas.microsoft.com/office/drawing/2014/main" xmlns="" id="{F4DB49A3-1496-4A31-692A-F92A48FA0EDE}"/>
                    </a:ext>
                  </a:extLst>
                </p:cNvPr>
                <p:cNvPicPr/>
                <p:nvPr/>
              </p:nvPicPr>
              <p:blipFill>
                <a:blip r:embed="rId10" cstate="print"/>
                <a:stretch>
                  <a:fillRect/>
                </a:stretch>
              </p:blipFill>
              <p:spPr>
                <a:xfrm>
                  <a:off x="752835" y="1048170"/>
                  <a:ext cx="18000" cy="180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2">
            <p14:nvContentPartPr>
              <p14:cNvPr id="15" name="Ink 14">
                <a:extLst>
                  <a:ext uri="{FF2B5EF4-FFF2-40B4-BE49-F238E27FC236}">
                    <a16:creationId xmlns:a16="http://schemas.microsoft.com/office/drawing/2014/main" id="{98982A3A-4E80-636D-25B4-C7D1F92F7E05}"/>
                  </a:ext>
                </a:extLst>
              </p14:cNvPr>
              <p14:cNvContentPartPr/>
              <p14:nvPr/>
            </p14:nvContentPartPr>
            <p14:xfrm>
              <a:off x="2047755" y="3685530"/>
              <a:ext cx="360" cy="360"/>
            </p14:xfrm>
          </p:contentPart>
        </mc:Choice>
        <mc:Fallback>
          <p:pic>
            <p:nvPicPr>
              <p:cNvPr id="15" name="Ink 14">
                <a:extLst>
                  <a:ext uri="{FF2B5EF4-FFF2-40B4-BE49-F238E27FC236}">
                    <a16:creationId xmlns:a16="http://schemas.microsoft.com/office/drawing/2014/main" xmlns="" id="{98982A3A-4E80-636D-25B4-C7D1F92F7E05}"/>
                  </a:ext>
                </a:extLst>
              </p:cNvPr>
              <p:cNvPicPr/>
              <p:nvPr/>
            </p:nvPicPr>
            <p:blipFill>
              <a:blip r:embed="rId10" cstate="print"/>
              <a:stretch>
                <a:fillRect/>
              </a:stretch>
            </p:blipFill>
            <p:spPr>
              <a:xfrm>
                <a:off x="2038755" y="3676890"/>
                <a:ext cx="18000" cy="18000"/>
              </a:xfrm>
              <a:prstGeom prst="rect">
                <a:avLst/>
              </a:prstGeom>
            </p:spPr>
          </p:pic>
        </mc:Fallback>
      </mc:AlternateContent>
      <p:pic>
        <p:nvPicPr>
          <p:cNvPr id="44" name="Picture 43">
            <a:extLst>
              <a:ext uri="{FF2B5EF4-FFF2-40B4-BE49-F238E27FC236}">
                <a16:creationId xmlns:a16="http://schemas.microsoft.com/office/drawing/2014/main" xmlns="" id="{235EB353-53E8-0187-2EE7-72319C251887}"/>
              </a:ext>
            </a:extLst>
          </p:cNvPr>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91440" y="3239027"/>
            <a:ext cx="2673853" cy="3454400"/>
          </a:xfrm>
          <a:prstGeom prst="rect">
            <a:avLst/>
          </a:prstGeom>
        </p:spPr>
      </p:pic>
      <p:pic>
        <p:nvPicPr>
          <p:cNvPr id="46" name="Picture 45">
            <a:extLst>
              <a:ext uri="{FF2B5EF4-FFF2-40B4-BE49-F238E27FC236}">
                <a16:creationId xmlns:a16="http://schemas.microsoft.com/office/drawing/2014/main" xmlns="" id="{08E09ED4-BFDA-A460-16C7-2E9A46A46AF8}"/>
              </a:ext>
            </a:extLst>
          </p:cNvPr>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5557575" y="633102"/>
            <a:ext cx="2694877" cy="2981531"/>
          </a:xfrm>
          <a:prstGeom prst="rect">
            <a:avLst/>
          </a:prstGeom>
        </p:spPr>
      </p:pic>
      <p:pic>
        <p:nvPicPr>
          <p:cNvPr id="50" name="Picture 49">
            <a:extLst>
              <a:ext uri="{FF2B5EF4-FFF2-40B4-BE49-F238E27FC236}">
                <a16:creationId xmlns:a16="http://schemas.microsoft.com/office/drawing/2014/main" xmlns="" id="{A9BAE1E0-A502-F4AC-9B80-148773573E0D}"/>
              </a:ext>
            </a:extLst>
          </p:cNvPr>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2012704" y="53047"/>
            <a:ext cx="2381370" cy="1758468"/>
          </a:xfrm>
          <a:prstGeom prst="rect">
            <a:avLst/>
          </a:prstGeom>
        </p:spPr>
      </p:pic>
    </p:spTree>
    <p:extLst>
      <p:ext uri="{BB962C8B-B14F-4D97-AF65-F5344CB8AC3E}">
        <p14:creationId xmlns:p14="http://schemas.microsoft.com/office/powerpoint/2010/main" xmlns=""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10A6F18-07EA-46F1-4EDE-6E2B78C29BA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11757" y="1195372"/>
            <a:ext cx="9789119" cy="2948003"/>
          </a:xfrm>
          <a:prstGeom prst="rect">
            <a:avLst/>
          </a:prstGeom>
        </p:spPr>
      </p:pic>
      <p:sp>
        <p:nvSpPr>
          <p:cNvPr id="3" name="TextBox 2">
            <a:extLst>
              <a:ext uri="{FF2B5EF4-FFF2-40B4-BE49-F238E27FC236}">
                <a16:creationId xmlns:a16="http://schemas.microsoft.com/office/drawing/2014/main" xmlns="" id="{48D70F2B-8922-FDB9-561D-9D47CC2022D3}"/>
              </a:ext>
            </a:extLst>
          </p:cNvPr>
          <p:cNvSpPr txBox="1"/>
          <p:nvPr/>
        </p:nvSpPr>
        <p:spPr>
          <a:xfrm>
            <a:off x="1515291" y="480298"/>
            <a:ext cx="8553450" cy="523220"/>
          </a:xfrm>
          <a:prstGeom prst="rect">
            <a:avLst/>
          </a:prstGeom>
          <a:solidFill>
            <a:schemeClr val="tx2">
              <a:lumMod val="20000"/>
              <a:lumOff val="80000"/>
            </a:schemeClr>
          </a:solid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SPRING BOOT LAYER</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F2396D83-F691-7BB8-CB0F-A37044CED42A}"/>
              </a:ext>
            </a:extLst>
          </p:cNvPr>
          <p:cNvSpPr txBox="1"/>
          <p:nvPr/>
        </p:nvSpPr>
        <p:spPr>
          <a:xfrm>
            <a:off x="1201440" y="4143375"/>
            <a:ext cx="9978803" cy="181588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Presentation layer </a:t>
            </a:r>
            <a:r>
              <a:rPr lang="en-US" sz="2800" dirty="0">
                <a:latin typeface="Times New Roman" panose="02020603050405020304" pitchFamily="18" charset="0"/>
                <a:cs typeface="Times New Roman" panose="02020603050405020304" pitchFamily="18" charset="0"/>
              </a:rPr>
              <a:t>: Authentication and </a:t>
            </a:r>
            <a:r>
              <a:rPr lang="en-US" sz="2800" dirty="0" err="1">
                <a:latin typeface="Times New Roman" panose="02020603050405020304" pitchFamily="18" charset="0"/>
                <a:cs typeface="Times New Roman" panose="02020603050405020304" pitchFamily="18" charset="0"/>
              </a:rPr>
              <a:t>Json</a:t>
            </a:r>
            <a:r>
              <a:rPr lang="en-US" sz="2800" dirty="0">
                <a:latin typeface="Times New Roman" panose="02020603050405020304" pitchFamily="18" charset="0"/>
                <a:cs typeface="Times New Roman" panose="02020603050405020304" pitchFamily="18" charset="0"/>
              </a:rPr>
              <a:t> Translation</a:t>
            </a:r>
          </a:p>
          <a:p>
            <a:r>
              <a:rPr lang="en-US" sz="2800" b="1" dirty="0">
                <a:latin typeface="Times New Roman" panose="02020603050405020304" pitchFamily="18" charset="0"/>
                <a:cs typeface="Times New Roman" panose="02020603050405020304" pitchFamily="18" charset="0"/>
              </a:rPr>
              <a:t>Business Layer      </a:t>
            </a:r>
            <a:r>
              <a:rPr lang="en-US" sz="2800" dirty="0">
                <a:latin typeface="Times New Roman" panose="02020603050405020304" pitchFamily="18" charset="0"/>
                <a:cs typeface="Times New Roman" panose="02020603050405020304" pitchFamily="18" charset="0"/>
              </a:rPr>
              <a:t>: Business Logic , Validation and Authorization.</a:t>
            </a:r>
          </a:p>
          <a:p>
            <a:r>
              <a:rPr lang="en-US" sz="2800" b="1" dirty="0">
                <a:latin typeface="Times New Roman" panose="02020603050405020304" pitchFamily="18" charset="0"/>
                <a:cs typeface="Times New Roman" panose="02020603050405020304" pitchFamily="18" charset="0"/>
              </a:rPr>
              <a:t>Persistence Layer </a:t>
            </a:r>
            <a:r>
              <a:rPr lang="en-US" sz="2800" dirty="0">
                <a:latin typeface="Times New Roman" panose="02020603050405020304" pitchFamily="18" charset="0"/>
                <a:cs typeface="Times New Roman" panose="02020603050405020304" pitchFamily="18" charset="0"/>
              </a:rPr>
              <a:t>:  Storage Logic</a:t>
            </a:r>
          </a:p>
          <a:p>
            <a:r>
              <a:rPr lang="en-US" sz="2800" b="1" dirty="0">
                <a:latin typeface="Times New Roman" panose="02020603050405020304" pitchFamily="18" charset="0"/>
                <a:cs typeface="Times New Roman" panose="02020603050405020304" pitchFamily="18" charset="0"/>
              </a:rPr>
              <a:t>Database Layer    </a:t>
            </a:r>
            <a:r>
              <a:rPr lang="en-US" sz="2800" dirty="0">
                <a:latin typeface="Times New Roman" panose="02020603050405020304" pitchFamily="18" charset="0"/>
                <a:cs typeface="Times New Roman" panose="02020603050405020304" pitchFamily="18" charset="0"/>
              </a:rPr>
              <a:t>:  Actual Database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3388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ooks on Shelf">
            <a:extLst>
              <a:ext uri="{FF2B5EF4-FFF2-40B4-BE49-F238E27FC236}">
                <a16:creationId xmlns:a16="http://schemas.microsoft.com/office/drawing/2014/main" xmlns="" id="{3DE94ADA-0031-43D4-A79A-B89B95993082}"/>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11201400" y="-110490"/>
            <a:ext cx="1097280" cy="1097280"/>
          </a:xfrm>
          <a:prstGeom prst="rect">
            <a:avLst/>
          </a:prstGeom>
        </p:spPr>
      </p:pic>
      <p:sp>
        <p:nvSpPr>
          <p:cNvPr id="3" name="Content Placeholder 2">
            <a:extLst>
              <a:ext uri="{FF2B5EF4-FFF2-40B4-BE49-F238E27FC236}">
                <a16:creationId xmlns:a16="http://schemas.microsoft.com/office/drawing/2014/main" xmlns="" id="{31EFD88C-EC41-4850-9D1D-676D6AEE0358}"/>
              </a:ext>
            </a:extLst>
          </p:cNvPr>
          <p:cNvSpPr>
            <a:spLocks noGrp="1"/>
          </p:cNvSpPr>
          <p:nvPr>
            <p:ph idx="1"/>
          </p:nvPr>
        </p:nvSpPr>
        <p:spPr>
          <a:xfrm>
            <a:off x="325242" y="319083"/>
            <a:ext cx="6829425" cy="6219834"/>
          </a:xfrm>
          <a:solidFill>
            <a:schemeClr val="accent1">
              <a:lumMod val="20000"/>
              <a:lumOff val="80000"/>
            </a:schemeClr>
          </a:solidFill>
        </p:spPr>
        <p:txBody>
          <a:bodyPr vert="horz" lIns="91440" tIns="45720" rIns="91440" bIns="45720" rtlCol="0" anchor="t">
            <a:normAutofit lnSpcReduction="10000"/>
          </a:bodyPr>
          <a:lstStyle/>
          <a:p>
            <a:pPr marL="0" indent="0">
              <a:buNone/>
            </a:pPr>
            <a:r>
              <a:rPr lang="en-US" sz="2000" b="1" u="sng" dirty="0">
                <a:latin typeface="Times New Roman" panose="02020603050405020304" pitchFamily="18" charset="0"/>
                <a:cs typeface="Times New Roman" panose="02020603050405020304" pitchFamily="18" charset="0"/>
              </a:rPr>
              <a:t>CONTROLLER</a:t>
            </a:r>
          </a:p>
          <a:p>
            <a:pPr algn="just"/>
            <a:r>
              <a:rPr lang="en-US" sz="2400" dirty="0">
                <a:latin typeface="Times New Roman" panose="02020603050405020304" pitchFamily="18" charset="0"/>
                <a:cs typeface="Times New Roman" panose="02020603050405020304" pitchFamily="18" charset="0"/>
              </a:rPr>
              <a:t>Responsible for processing </a:t>
            </a:r>
            <a:r>
              <a:rPr lang="en-US" sz="2400">
                <a:latin typeface="Times New Roman" panose="02020603050405020304" pitchFamily="18" charset="0"/>
                <a:cs typeface="Times New Roman" panose="02020603050405020304" pitchFamily="18" charset="0"/>
              </a:rPr>
              <a:t>incoming </a:t>
            </a:r>
            <a:r>
              <a:rPr lang="en-US" sz="2400" smtClean="0">
                <a:latin typeface="Times New Roman" panose="02020603050405020304" pitchFamily="18" charset="0"/>
                <a:cs typeface="Times New Roman" panose="02020603050405020304" pitchFamily="18" charset="0"/>
              </a:rPr>
              <a:t>API requests</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Returning the view to be rendered as a response.</a:t>
            </a:r>
          </a:p>
          <a:p>
            <a:r>
              <a:rPr lang="en-US" sz="2400" dirty="0">
                <a:latin typeface="Times New Roman" panose="02020603050405020304" pitchFamily="18" charset="0"/>
                <a:cs typeface="Times New Roman" panose="02020603050405020304" pitchFamily="18" charset="0"/>
              </a:rPr>
              <a:t>Annotations</a:t>
            </a:r>
          </a:p>
          <a:p>
            <a:pPr marL="0" indent="0">
              <a:buNone/>
            </a:pPr>
            <a:r>
              <a:rPr lang="en-US" sz="2400" dirty="0">
                <a:latin typeface="Times New Roman" panose="02020603050405020304" pitchFamily="18" charset="0"/>
                <a:cs typeface="Times New Roman" panose="02020603050405020304" pitchFamily="18" charset="0"/>
              </a:rPr>
              <a:t>         - @Controller</a:t>
            </a:r>
          </a:p>
          <a:p>
            <a:pPr marL="0" indent="0">
              <a:buNone/>
            </a:pPr>
            <a:r>
              <a:rPr lang="en-US" sz="2400" dirty="0">
                <a:latin typeface="Times New Roman" panose="02020603050405020304" pitchFamily="18" charset="0"/>
                <a:cs typeface="Times New Roman" panose="02020603050405020304" pitchFamily="18" charset="0"/>
              </a:rPr>
              <a:t>         - @ResponseBody</a:t>
            </a:r>
          </a:p>
          <a:p>
            <a:pPr marL="0" indent="0">
              <a:buNone/>
            </a:pPr>
            <a:r>
              <a:rPr lang="en-US" sz="2400" dirty="0">
                <a:latin typeface="Times New Roman" panose="02020603050405020304" pitchFamily="18" charset="0"/>
                <a:cs typeface="Times New Roman" panose="02020603050405020304" pitchFamily="18" charset="0"/>
              </a:rPr>
              <a:t>         - @RestController</a:t>
            </a:r>
          </a:p>
          <a:p>
            <a:pPr marL="0" indent="0">
              <a:buNone/>
            </a:pPr>
            <a:r>
              <a:rPr lang="en-US" sz="2400" b="1" u="sng" dirty="0">
                <a:latin typeface="Times New Roman" panose="02020603050405020304" pitchFamily="18" charset="0"/>
                <a:cs typeface="Times New Roman" panose="02020603050405020304" pitchFamily="18" charset="0"/>
              </a:rPr>
              <a:t>ENTITY</a:t>
            </a:r>
          </a:p>
          <a:p>
            <a:r>
              <a:rPr lang="en-US" sz="2400" dirty="0">
                <a:latin typeface="Times New Roman" panose="02020603050405020304" pitchFamily="18" charset="0"/>
                <a:cs typeface="Times New Roman" panose="02020603050405020304" pitchFamily="18" charset="0"/>
              </a:rPr>
              <a:t>Classes represent entities</a:t>
            </a:r>
          </a:p>
          <a:p>
            <a:r>
              <a:rPr lang="en-US" sz="2400" dirty="0">
                <a:latin typeface="Times New Roman" panose="02020603050405020304" pitchFamily="18" charset="0"/>
                <a:cs typeface="Times New Roman" panose="02020603050405020304" pitchFamily="18" charset="0"/>
              </a:rPr>
              <a:t>Mapped to database table</a:t>
            </a:r>
          </a:p>
          <a:p>
            <a:r>
              <a:rPr lang="en-US" sz="2400" dirty="0">
                <a:latin typeface="Times New Roman" panose="02020603050405020304" pitchFamily="18" charset="0"/>
                <a:cs typeface="Times New Roman" panose="02020603050405020304" pitchFamily="18" charset="0"/>
              </a:rPr>
              <a:t>Annotations</a:t>
            </a:r>
          </a:p>
          <a:p>
            <a:pPr marL="0" indent="0">
              <a:buNone/>
            </a:pPr>
            <a:r>
              <a:rPr lang="en-US" sz="2400" dirty="0">
                <a:latin typeface="Times New Roman" panose="02020603050405020304" pitchFamily="18" charset="0"/>
                <a:cs typeface="Times New Roman" panose="02020603050405020304" pitchFamily="18" charset="0"/>
              </a:rPr>
              <a:t>         - @Entity</a:t>
            </a:r>
          </a:p>
          <a:p>
            <a:pPr marL="0" indent="0">
              <a:buNone/>
            </a:pPr>
            <a:r>
              <a:rPr lang="en-US" sz="2400" dirty="0">
                <a:latin typeface="Times New Roman" panose="02020603050405020304" pitchFamily="18" charset="0"/>
                <a:cs typeface="Times New Roman" panose="02020603050405020304" pitchFamily="18" charset="0"/>
              </a:rPr>
              <a:t>         - @Id</a:t>
            </a:r>
          </a:p>
          <a:p>
            <a:pPr marL="0" indent="0">
              <a:buNone/>
            </a:pPr>
            <a:r>
              <a:rPr lang="en-US" sz="2400" dirty="0">
                <a:latin typeface="Times New Roman" panose="02020603050405020304" pitchFamily="18" charset="0"/>
                <a:cs typeface="Times New Roman" panose="02020603050405020304" pitchFamily="18" charset="0"/>
              </a:rPr>
              <a:t>         - @NotNull</a:t>
            </a:r>
          </a:p>
          <a:p>
            <a:endParaRPr lang="en-US" sz="20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xmlns="" id="{984A409A-26BF-476C-858A-CFA0EBFAB6F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5" cstate="print">
            <a:alphaModFix amt="15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xmlns="" val="1837828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phic 4" descr="Open Book">
            <a:extLst>
              <a:ext uri="{FF2B5EF4-FFF2-40B4-BE49-F238E27FC236}">
                <a16:creationId xmlns:a16="http://schemas.microsoft.com/office/drawing/2014/main" xmlns="" id="{DEFE964D-9F1C-4F69-ADD3-0E1AB324E198}"/>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10769478" y="0"/>
            <a:ext cx="1097280" cy="1097280"/>
          </a:xfrm>
          <a:prstGeom prst="rect">
            <a:avLst/>
          </a:prstGeom>
        </p:spPr>
      </p:pic>
      <p:sp>
        <p:nvSpPr>
          <p:cNvPr id="3" name="Content Placeholder 2">
            <a:extLst>
              <a:ext uri="{FF2B5EF4-FFF2-40B4-BE49-F238E27FC236}">
                <a16:creationId xmlns:a16="http://schemas.microsoft.com/office/drawing/2014/main" xmlns="" id="{81072FAC-EEE9-4F26-A784-BC07EACCBE9F}"/>
              </a:ext>
            </a:extLst>
          </p:cNvPr>
          <p:cNvSpPr>
            <a:spLocks noGrp="1"/>
          </p:cNvSpPr>
          <p:nvPr>
            <p:ph idx="1"/>
          </p:nvPr>
        </p:nvSpPr>
        <p:spPr>
          <a:xfrm>
            <a:off x="689098" y="397916"/>
            <a:ext cx="5406902" cy="6062168"/>
          </a:xfrm>
          <a:solidFill>
            <a:schemeClr val="accent6">
              <a:lumMod val="20000"/>
              <a:lumOff val="80000"/>
            </a:schemeClr>
          </a:solidFill>
        </p:spPr>
        <p:txBody>
          <a:bodyPr vert="horz" lIns="91440" tIns="45720" rIns="91440" bIns="45720" rtlCol="0" anchor="t">
            <a:normAutofit/>
          </a:bodyPr>
          <a:lstStyle/>
          <a:p>
            <a:pPr marL="0" indent="0">
              <a:buNone/>
            </a:pPr>
            <a:r>
              <a:rPr lang="en-US" sz="2000" b="1" u="sng" dirty="0">
                <a:latin typeface="Times New Roman" panose="02020603050405020304" pitchFamily="18" charset="0"/>
                <a:cs typeface="Times New Roman" panose="02020603050405020304" pitchFamily="18" charset="0"/>
              </a:rPr>
              <a:t>REPOSITORY</a:t>
            </a:r>
          </a:p>
          <a:p>
            <a:pPr algn="just"/>
            <a:r>
              <a:rPr lang="en-US" sz="2400" dirty="0">
                <a:latin typeface="Times New Roman" panose="02020603050405020304" pitchFamily="18" charset="0"/>
                <a:cs typeface="Times New Roman" panose="02020603050405020304" pitchFamily="18" charset="0"/>
              </a:rPr>
              <a:t>Standard way of persisting java objects into relational database.</a:t>
            </a:r>
          </a:p>
          <a:p>
            <a:pPr algn="just"/>
            <a:r>
              <a:rPr lang="en-US" sz="2400" dirty="0">
                <a:latin typeface="Times New Roman" panose="02020603050405020304" pitchFamily="18" charset="0"/>
                <a:cs typeface="Times New Roman" panose="02020603050405020304" pitchFamily="18" charset="0"/>
              </a:rPr>
              <a:t>It is an Interface</a:t>
            </a:r>
          </a:p>
          <a:p>
            <a:pPr algn="just"/>
            <a:r>
              <a:rPr lang="en-US" sz="2400" dirty="0">
                <a:latin typeface="Times New Roman" panose="02020603050405020304" pitchFamily="18" charset="0"/>
                <a:cs typeface="Times New Roman" panose="02020603050405020304" pitchFamily="18" charset="0"/>
              </a:rPr>
              <a:t>Contains APIs for basic CRUD operations</a:t>
            </a:r>
          </a:p>
          <a:p>
            <a:pPr algn="just"/>
            <a:r>
              <a:rPr lang="en-US" sz="2400" dirty="0">
                <a:latin typeface="Times New Roman" panose="02020603050405020304" pitchFamily="18" charset="0"/>
                <a:cs typeface="Times New Roman" panose="02020603050405020304" pitchFamily="18" charset="0"/>
              </a:rPr>
              <a:t>Syntax</a:t>
            </a:r>
          </a:p>
          <a:p>
            <a:pPr marL="0" indent="0" algn="just">
              <a:buNone/>
            </a:pP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JpaRepository</a:t>
            </a:r>
            <a:r>
              <a:rPr lang="en-US" sz="2400" dirty="0">
                <a:latin typeface="Times New Roman" panose="02020603050405020304" pitchFamily="18" charset="0"/>
                <a:cs typeface="Times New Roman" panose="02020603050405020304" pitchFamily="18" charset="0"/>
              </a:rPr>
              <a:t>&lt;</a:t>
            </a:r>
            <a:r>
              <a:rPr lang="en-US" sz="2400" dirty="0" err="1">
                <a:latin typeface="Times New Roman" panose="02020603050405020304" pitchFamily="18" charset="0"/>
                <a:cs typeface="Times New Roman" panose="02020603050405020304" pitchFamily="18" charset="0"/>
              </a:rPr>
              <a:t>Classname,DataType</a:t>
            </a:r>
            <a:r>
              <a:rPr lang="en-US" sz="2400" dirty="0">
                <a:latin typeface="Times New Roman" panose="02020603050405020304" pitchFamily="18" charset="0"/>
                <a:cs typeface="Times New Roman" panose="02020603050405020304" pitchFamily="18" charset="0"/>
              </a:rPr>
              <a:t>&gt;</a:t>
            </a:r>
          </a:p>
          <a:p>
            <a:pPr marL="0" indent="0">
              <a:buNone/>
            </a:pPr>
            <a:r>
              <a:rPr lang="en-US" sz="2400" b="1" dirty="0">
                <a:latin typeface="Times New Roman" panose="02020603050405020304" pitchFamily="18" charset="0"/>
                <a:cs typeface="Times New Roman" panose="02020603050405020304" pitchFamily="18" charset="0"/>
              </a:rPr>
              <a:t>SERVICE</a:t>
            </a:r>
          </a:p>
          <a:p>
            <a:r>
              <a:rPr lang="en-US" sz="2400" dirty="0">
                <a:latin typeface="Times New Roman" panose="02020603050405020304" pitchFamily="18" charset="0"/>
                <a:cs typeface="Times New Roman" panose="02020603050405020304" pitchFamily="18" charset="0"/>
              </a:rPr>
              <a:t>Business Logic</a:t>
            </a:r>
          </a:p>
          <a:p>
            <a:r>
              <a:rPr lang="en-US" sz="2400" dirty="0">
                <a:latin typeface="Times New Roman" panose="02020603050405020304" pitchFamily="18" charset="0"/>
                <a:cs typeface="Times New Roman" panose="02020603050405020304" pitchFamily="18" charset="0"/>
              </a:rPr>
              <a:t>Injected in Controller Class</a:t>
            </a:r>
          </a:p>
          <a:p>
            <a:r>
              <a:rPr lang="en-US" sz="2400" dirty="0">
                <a:latin typeface="Times New Roman" panose="02020603050405020304" pitchFamily="18" charset="0"/>
                <a:cs typeface="Times New Roman" panose="02020603050405020304" pitchFamily="18" charset="0"/>
              </a:rPr>
              <a:t>Annotation</a:t>
            </a:r>
          </a:p>
          <a:p>
            <a:pPr marL="0" indent="0">
              <a:buNone/>
            </a:pPr>
            <a:r>
              <a:rPr lang="en-US" sz="2400" dirty="0">
                <a:latin typeface="Times New Roman" panose="02020603050405020304" pitchFamily="18" charset="0"/>
                <a:cs typeface="Times New Roman" panose="02020603050405020304" pitchFamily="18" charset="0"/>
              </a:rPr>
              <a:t>     - @Service</a:t>
            </a:r>
          </a:p>
        </p:txBody>
      </p:sp>
      <p:pic>
        <p:nvPicPr>
          <p:cNvPr id="9" name="Graphic 8">
            <a:extLst>
              <a:ext uri="{FF2B5EF4-FFF2-40B4-BE49-F238E27FC236}">
                <a16:creationId xmlns:a16="http://schemas.microsoft.com/office/drawing/2014/main" xmlns="" id="{35127EDA-5861-47AB-8729-620CFC7DAC0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5" cstate="print">
            <a:alphaModFix amt="15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xmlns="" val="4172738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C856D755-2374-40B4-B692-603C5E927388}"/>
              </a:ext>
            </a:extLst>
          </p:cNvPr>
          <p:cNvSpPr>
            <a:spLocks noGrp="1"/>
          </p:cNvSpPr>
          <p:nvPr>
            <p:ph idx="1"/>
          </p:nvPr>
        </p:nvSpPr>
        <p:spPr>
          <a:xfrm>
            <a:off x="693552" y="199047"/>
            <a:ext cx="6097773" cy="6459905"/>
          </a:xfrm>
          <a:solidFill>
            <a:schemeClr val="accent4">
              <a:lumMod val="20000"/>
              <a:lumOff val="80000"/>
            </a:schemeClr>
          </a:solidFill>
        </p:spPr>
        <p:txBody>
          <a:bodyPr vert="horz" lIns="91440" tIns="45720" rIns="91440" bIns="45720" rtlCol="0" anchor="t">
            <a:normAutofit/>
          </a:bodyPr>
          <a:lstStyle/>
          <a:p>
            <a:pPr marL="0" indent="0">
              <a:buNone/>
            </a:pPr>
            <a:r>
              <a:rPr lang="en-US" sz="2000" b="1" u="sng" dirty="0">
                <a:latin typeface="Times New Roman" panose="02020603050405020304" pitchFamily="18" charset="0"/>
                <a:cs typeface="Times New Roman" panose="02020603050405020304" pitchFamily="18" charset="0"/>
              </a:rPr>
              <a:t>SECURITY</a:t>
            </a:r>
          </a:p>
          <a:p>
            <a:pPr marL="0" indent="0">
              <a:buNone/>
            </a:pPr>
            <a:endParaRPr lang="en-US" sz="20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Provides J2EE application security services.</a:t>
            </a:r>
          </a:p>
          <a:p>
            <a:pPr algn="just"/>
            <a:r>
              <a:rPr lang="en-US" sz="2400" dirty="0">
                <a:latin typeface="Times New Roman" panose="02020603050405020304" pitchFamily="18" charset="0"/>
                <a:cs typeface="Times New Roman" panose="02020603050405020304" pitchFamily="18" charset="0"/>
              </a:rPr>
              <a:t>Helps to secure applications</a:t>
            </a:r>
          </a:p>
          <a:p>
            <a:pPr algn="just"/>
            <a:r>
              <a:rPr lang="en-US" sz="2400" dirty="0">
                <a:latin typeface="Times New Roman" panose="02020603050405020304" pitchFamily="18" charset="0"/>
                <a:cs typeface="Times New Roman" panose="02020603050405020304" pitchFamily="18" charset="0"/>
              </a:rPr>
              <a:t>User control access</a:t>
            </a:r>
          </a:p>
          <a:p>
            <a:pPr algn="just"/>
            <a:r>
              <a:rPr lang="en-US" sz="2400" dirty="0">
                <a:latin typeface="Times New Roman" panose="02020603050405020304" pitchFamily="18" charset="0"/>
                <a:cs typeface="Times New Roman" panose="02020603050405020304" pitchFamily="18" charset="0"/>
              </a:rPr>
              <a:t>Provides Authentication and Authorization</a:t>
            </a:r>
          </a:p>
          <a:p>
            <a:pPr algn="just"/>
            <a:r>
              <a:rPr lang="en-US" sz="2400" dirty="0">
                <a:latin typeface="Times New Roman" panose="02020603050405020304" pitchFamily="18" charset="0"/>
                <a:cs typeface="Times New Roman" panose="02020603050405020304" pitchFamily="18" charset="0"/>
              </a:rPr>
              <a:t>Key Terminologies</a:t>
            </a:r>
          </a:p>
          <a:p>
            <a:pPr marL="0" indent="0" algn="just">
              <a:buNone/>
            </a:pPr>
            <a:r>
              <a:rPr lang="en-US" sz="2400" dirty="0">
                <a:latin typeface="Times New Roman" panose="02020603050405020304" pitchFamily="18" charset="0"/>
                <a:cs typeface="Times New Roman" panose="02020603050405020304" pitchFamily="18" charset="0"/>
              </a:rPr>
              <a:t>     - Authentication</a:t>
            </a:r>
          </a:p>
          <a:p>
            <a:pPr marL="0" indent="0" algn="just">
              <a:buNone/>
            </a:pPr>
            <a:r>
              <a:rPr lang="en-US" sz="2400" dirty="0">
                <a:latin typeface="Times New Roman" panose="02020603050405020304" pitchFamily="18" charset="0"/>
                <a:cs typeface="Times New Roman" panose="02020603050405020304" pitchFamily="18" charset="0"/>
              </a:rPr>
              <a:t>     - Authorization</a:t>
            </a:r>
          </a:p>
          <a:p>
            <a:pPr marL="0" indent="0" algn="just">
              <a:buNone/>
            </a:pPr>
            <a:r>
              <a:rPr lang="en-US" sz="2400" dirty="0">
                <a:latin typeface="Times New Roman" panose="02020603050405020304" pitchFamily="18" charset="0"/>
                <a:cs typeface="Times New Roman" panose="02020603050405020304" pitchFamily="18" charset="0"/>
              </a:rPr>
              <a:t>     - Principal</a:t>
            </a:r>
          </a:p>
          <a:p>
            <a:pPr marL="0" indent="0" algn="just">
              <a:buNone/>
            </a:pPr>
            <a:r>
              <a:rPr lang="en-US" sz="2400" dirty="0">
                <a:latin typeface="Times New Roman" panose="02020603050405020304" pitchFamily="18" charset="0"/>
                <a:cs typeface="Times New Roman" panose="02020603050405020304" pitchFamily="18" charset="0"/>
              </a:rPr>
              <a:t>     - Granted Authority</a:t>
            </a:r>
          </a:p>
          <a:p>
            <a:pPr marL="0" indent="0" algn="just">
              <a:buNone/>
            </a:pPr>
            <a:r>
              <a:rPr lang="en-US" sz="2400" dirty="0">
                <a:latin typeface="Times New Roman" panose="02020603050405020304" pitchFamily="18" charset="0"/>
                <a:cs typeface="Times New Roman" panose="02020603050405020304" pitchFamily="18" charset="0"/>
              </a:rPr>
              <a:t>     - Role</a:t>
            </a:r>
          </a:p>
          <a:p>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xmlns="" id="{B6C7BDF7-D7AC-4209-A6A9-11B953F882E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cstate="print">
            <a:alphaModFix amt="15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xmlns="" val="1247829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xmlns="" id="{AAF73C0F-925A-31F9-7D2E-452450161B6E}"/>
              </a:ext>
            </a:extLst>
          </p:cNvPr>
          <p:cNvPicPr>
            <a:picLocks noGrp="1" noChangeAspect="1"/>
          </p:cNvPicPr>
          <p:nvPr/>
        </p:nvPicPr>
        <p:blipFill>
          <a:blip r:embed="rId2" cstate="print"/>
          <a:stretch>
            <a:fillRect/>
          </a:stretch>
        </p:blipFill>
        <p:spPr>
          <a:xfrm>
            <a:off x="5029200" y="819150"/>
            <a:ext cx="6280253" cy="5238750"/>
          </a:xfrm>
          <a:prstGeom prst="rect">
            <a:avLst/>
          </a:prstGeom>
        </p:spPr>
      </p:pic>
      <p:sp>
        <p:nvSpPr>
          <p:cNvPr id="5" name="TextBox 4">
            <a:extLst>
              <a:ext uri="{FF2B5EF4-FFF2-40B4-BE49-F238E27FC236}">
                <a16:creationId xmlns:a16="http://schemas.microsoft.com/office/drawing/2014/main" xmlns="" id="{D56B4D49-04C3-6F05-B7B1-B846499DE6E5}"/>
              </a:ext>
            </a:extLst>
          </p:cNvPr>
          <p:cNvSpPr txBox="1"/>
          <p:nvPr/>
        </p:nvSpPr>
        <p:spPr>
          <a:xfrm>
            <a:off x="523875" y="600075"/>
            <a:ext cx="4591050" cy="5857875"/>
          </a:xfrm>
          <a:prstGeom prst="rect">
            <a:avLst/>
          </a:prstGeom>
          <a:solidFill>
            <a:schemeClr val="bg1">
              <a:lumMod val="95000"/>
            </a:schemeClr>
          </a:solidFill>
        </p:spPr>
        <p:txBody>
          <a:bodyPr wrap="square" rtlCol="0">
            <a:spAutoFit/>
          </a:bodyPr>
          <a:lstStyle/>
          <a:p>
            <a:endParaRPr lang="en-IN" dirty="0"/>
          </a:p>
        </p:txBody>
      </p:sp>
      <p:sp>
        <p:nvSpPr>
          <p:cNvPr id="6" name="TextBox 5">
            <a:extLst>
              <a:ext uri="{FF2B5EF4-FFF2-40B4-BE49-F238E27FC236}">
                <a16:creationId xmlns:a16="http://schemas.microsoft.com/office/drawing/2014/main" xmlns="" id="{D65BD388-F25D-0184-2017-303640FEA58C}"/>
              </a:ext>
            </a:extLst>
          </p:cNvPr>
          <p:cNvSpPr txBox="1"/>
          <p:nvPr/>
        </p:nvSpPr>
        <p:spPr>
          <a:xfrm>
            <a:off x="762000" y="1400175"/>
            <a:ext cx="3676650" cy="3662541"/>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ENTITIES IN DATABASE</a:t>
            </a:r>
          </a:p>
          <a:p>
            <a:endParaRPr lang="en-US" sz="2000" u="sng"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cart</a:t>
            </a:r>
          </a:p>
          <a:p>
            <a:r>
              <a:rPr lang="en-US" sz="2400" dirty="0">
                <a:latin typeface="Times New Roman" panose="02020603050405020304" pitchFamily="18" charset="0"/>
                <a:cs typeface="Times New Roman" panose="02020603050405020304" pitchFamily="18" charset="0"/>
              </a:rPr>
              <a:t>   - discount</a:t>
            </a:r>
          </a:p>
          <a:p>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order_main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product_category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product_in_order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product_info</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users</a:t>
            </a:r>
          </a:p>
          <a:p>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wishlist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8182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557D3D4-F025-629A-C2FE-F1BD4BABF629}"/>
              </a:ext>
            </a:extLst>
          </p:cNvPr>
          <p:cNvSpPr txBox="1"/>
          <p:nvPr/>
        </p:nvSpPr>
        <p:spPr>
          <a:xfrm>
            <a:off x="757237" y="769534"/>
            <a:ext cx="10677525" cy="5857875"/>
          </a:xfrm>
          <a:prstGeom prst="rect">
            <a:avLst/>
          </a:prstGeom>
          <a:solidFill>
            <a:schemeClr val="accent1">
              <a:lumMod val="40000"/>
              <a:lumOff val="60000"/>
            </a:schemeClr>
          </a:solidFill>
        </p:spPr>
        <p:txBody>
          <a:bodyPr wrap="square" rtlCol="0">
            <a:spAutoFit/>
          </a:bodyPr>
          <a:lstStyle/>
          <a:p>
            <a:endParaRPr lang="en-IN" dirty="0"/>
          </a:p>
        </p:txBody>
      </p:sp>
      <p:pic>
        <p:nvPicPr>
          <p:cNvPr id="4" name="Content Placeholder 4">
            <a:extLst>
              <a:ext uri="{FF2B5EF4-FFF2-40B4-BE49-F238E27FC236}">
                <a16:creationId xmlns:a16="http://schemas.microsoft.com/office/drawing/2014/main" xmlns="" id="{27C2232B-0D52-6E23-C866-18C2A570C7CF}"/>
              </a:ext>
            </a:extLst>
          </p:cNvPr>
          <p:cNvPicPr>
            <a:picLocks noChangeAspect="1"/>
          </p:cNvPicPr>
          <p:nvPr/>
        </p:nvPicPr>
        <p:blipFill rotWithShape="1">
          <a:blip r:embed="rId2" cstate="print"/>
          <a:srcRect r="32733"/>
          <a:stretch/>
        </p:blipFill>
        <p:spPr>
          <a:xfrm>
            <a:off x="2085975" y="900893"/>
            <a:ext cx="8181975" cy="5595156"/>
          </a:xfrm>
          <a:prstGeom prst="rect">
            <a:avLst/>
          </a:prstGeom>
        </p:spPr>
      </p:pic>
      <p:sp>
        <p:nvSpPr>
          <p:cNvPr id="5" name="TextBox 4">
            <a:extLst>
              <a:ext uri="{FF2B5EF4-FFF2-40B4-BE49-F238E27FC236}">
                <a16:creationId xmlns:a16="http://schemas.microsoft.com/office/drawing/2014/main" xmlns="" id="{C7E2929F-773D-1E5C-C936-087134FCB4EC}"/>
              </a:ext>
            </a:extLst>
          </p:cNvPr>
          <p:cNvSpPr txBox="1"/>
          <p:nvPr/>
        </p:nvSpPr>
        <p:spPr>
          <a:xfrm>
            <a:off x="3276600" y="235049"/>
            <a:ext cx="5410200" cy="400110"/>
          </a:xfrm>
          <a:prstGeom prst="rect">
            <a:avLst/>
          </a:prstGeom>
          <a:solidFill>
            <a:schemeClr val="accent1">
              <a:lumMod val="20000"/>
              <a:lumOff val="80000"/>
            </a:schemeClr>
          </a:solid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FUNCTIONALITY OF USER</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81092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F9EA5C4-32F5-DBFE-F020-C7F567626CCA}"/>
              </a:ext>
            </a:extLst>
          </p:cNvPr>
          <p:cNvSpPr txBox="1"/>
          <p:nvPr/>
        </p:nvSpPr>
        <p:spPr>
          <a:xfrm>
            <a:off x="1104900" y="985100"/>
            <a:ext cx="9982199" cy="5619750"/>
          </a:xfrm>
          <a:prstGeom prst="rect">
            <a:avLst/>
          </a:prstGeom>
          <a:solidFill>
            <a:schemeClr val="accent2">
              <a:lumMod val="40000"/>
              <a:lumOff val="60000"/>
            </a:schemeClr>
          </a:solidFill>
        </p:spPr>
        <p:txBody>
          <a:bodyPr wrap="square" rtlCol="0">
            <a:spAutoFit/>
          </a:bodyPr>
          <a:lstStyle/>
          <a:p>
            <a:endParaRPr lang="en-IN" dirty="0"/>
          </a:p>
        </p:txBody>
      </p:sp>
      <p:pic>
        <p:nvPicPr>
          <p:cNvPr id="3" name="Content Placeholder 4">
            <a:extLst>
              <a:ext uri="{FF2B5EF4-FFF2-40B4-BE49-F238E27FC236}">
                <a16:creationId xmlns:a16="http://schemas.microsoft.com/office/drawing/2014/main" xmlns="" id="{C3C03217-F241-B29C-6621-EE99B659937D}"/>
              </a:ext>
            </a:extLst>
          </p:cNvPr>
          <p:cNvPicPr>
            <a:picLocks noChangeAspect="1"/>
          </p:cNvPicPr>
          <p:nvPr/>
        </p:nvPicPr>
        <p:blipFill>
          <a:blip r:embed="rId2" cstate="print"/>
          <a:stretch>
            <a:fillRect/>
          </a:stretch>
        </p:blipFill>
        <p:spPr>
          <a:xfrm>
            <a:off x="1734573" y="1265350"/>
            <a:ext cx="8911687" cy="5059250"/>
          </a:xfrm>
          <a:prstGeom prst="rect">
            <a:avLst/>
          </a:prstGeom>
        </p:spPr>
      </p:pic>
      <p:sp>
        <p:nvSpPr>
          <p:cNvPr id="4" name="TextBox 3">
            <a:extLst>
              <a:ext uri="{FF2B5EF4-FFF2-40B4-BE49-F238E27FC236}">
                <a16:creationId xmlns:a16="http://schemas.microsoft.com/office/drawing/2014/main" xmlns="" id="{4092EBA6-79CF-DC07-BA1C-1542B59B9650}"/>
              </a:ext>
            </a:extLst>
          </p:cNvPr>
          <p:cNvSpPr txBox="1"/>
          <p:nvPr/>
        </p:nvSpPr>
        <p:spPr>
          <a:xfrm>
            <a:off x="3067050" y="253150"/>
            <a:ext cx="5448300" cy="400110"/>
          </a:xfrm>
          <a:prstGeom prst="rect">
            <a:avLst/>
          </a:prstGeom>
          <a:solidFill>
            <a:schemeClr val="accent2">
              <a:lumMod val="20000"/>
              <a:lumOff val="80000"/>
            </a:schemeClr>
          </a:solid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FUNCTIONALITY OF ADMIN</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50511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4CC627B-4DA3-1469-0E62-BD4CD6B452E3}"/>
              </a:ext>
            </a:extLst>
          </p:cNvPr>
          <p:cNvSpPr txBox="1"/>
          <p:nvPr/>
        </p:nvSpPr>
        <p:spPr>
          <a:xfrm>
            <a:off x="2276474" y="304799"/>
            <a:ext cx="7343775" cy="400110"/>
          </a:xfrm>
          <a:prstGeom prst="rect">
            <a:avLst/>
          </a:prstGeom>
          <a:solidFill>
            <a:schemeClr val="bg1">
              <a:lumMod val="85000"/>
            </a:schemeClr>
          </a:solid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STRUCTURE OF FRONTEND</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AFDA9B25-442B-2278-731D-B7139F6BC1D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4774" y="828675"/>
            <a:ext cx="12001501" cy="5962650"/>
          </a:xfrm>
          <a:prstGeom prst="rect">
            <a:avLst/>
          </a:prstGeom>
        </p:spPr>
      </p:pic>
    </p:spTree>
    <p:extLst>
      <p:ext uri="{BB962C8B-B14F-4D97-AF65-F5344CB8AC3E}">
        <p14:creationId xmlns:p14="http://schemas.microsoft.com/office/powerpoint/2010/main" xmlns="" val="3210378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0D1B2FA-58A1-4CD0-A5D1-632BA74C4E49}"/>
              </a:ext>
            </a:extLst>
          </p:cNvPr>
          <p:cNvSpPr txBox="1"/>
          <p:nvPr/>
        </p:nvSpPr>
        <p:spPr>
          <a:xfrm flipH="1">
            <a:off x="2905124" y="209550"/>
            <a:ext cx="6467475" cy="400110"/>
          </a:xfrm>
          <a:prstGeom prst="rect">
            <a:avLst/>
          </a:prstGeom>
          <a:solidFill>
            <a:schemeClr val="bg1">
              <a:lumMod val="85000"/>
            </a:schemeClr>
          </a:solid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STRUCTURE OF BACKEND</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76799642-9D2A-6FA2-B532-418F8A6F569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4774" y="714375"/>
            <a:ext cx="11982451" cy="6057900"/>
          </a:xfrm>
          <a:prstGeom prst="rect">
            <a:avLst/>
          </a:prstGeom>
        </p:spPr>
      </p:pic>
    </p:spTree>
    <p:extLst>
      <p:ext uri="{BB962C8B-B14F-4D97-AF65-F5344CB8AC3E}">
        <p14:creationId xmlns:p14="http://schemas.microsoft.com/office/powerpoint/2010/main" xmlns="" val="1540141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9B81E44-DA10-C56A-14C9-0045AB666A89}"/>
              </a:ext>
            </a:extLst>
          </p:cNvPr>
          <p:cNvSpPr txBox="1"/>
          <p:nvPr/>
        </p:nvSpPr>
        <p:spPr>
          <a:xfrm>
            <a:off x="314325" y="414308"/>
            <a:ext cx="5876925" cy="400110"/>
          </a:xfrm>
          <a:prstGeom prst="rect">
            <a:avLst/>
          </a:prstGeom>
          <a:solidFill>
            <a:schemeClr val="accent3">
              <a:lumMod val="40000"/>
              <a:lumOff val="60000"/>
            </a:schemeClr>
          </a:solid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CUSTOMER REGISTRATION</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683354E1-BB1D-9763-0736-54DF175A72D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4775" y="1314450"/>
            <a:ext cx="5991225" cy="5467350"/>
          </a:xfrm>
          <a:prstGeom prst="rect">
            <a:avLst/>
          </a:prstGeom>
        </p:spPr>
      </p:pic>
      <p:sp>
        <p:nvSpPr>
          <p:cNvPr id="5" name="TextBox 4">
            <a:extLst>
              <a:ext uri="{FF2B5EF4-FFF2-40B4-BE49-F238E27FC236}">
                <a16:creationId xmlns:a16="http://schemas.microsoft.com/office/drawing/2014/main" xmlns="" id="{BBA7513F-C5FF-5FD9-8DD6-99F9F68E2B1B}"/>
              </a:ext>
            </a:extLst>
          </p:cNvPr>
          <p:cNvSpPr txBox="1"/>
          <p:nvPr/>
        </p:nvSpPr>
        <p:spPr>
          <a:xfrm>
            <a:off x="6638925" y="414308"/>
            <a:ext cx="4991100" cy="400110"/>
          </a:xfrm>
          <a:prstGeom prst="rect">
            <a:avLst/>
          </a:prstGeom>
          <a:solidFill>
            <a:schemeClr val="bg1">
              <a:lumMod val="85000"/>
            </a:schemeClr>
          </a:solid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CUSTOMER LOGIN</a:t>
            </a:r>
            <a:endParaRPr lang="en-IN" sz="2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C73BC331-F17B-892F-9115-CEE436B6952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86525" y="1400175"/>
            <a:ext cx="5510212" cy="5381625"/>
          </a:xfrm>
          <a:prstGeom prst="rect">
            <a:avLst/>
          </a:prstGeom>
        </p:spPr>
      </p:pic>
    </p:spTree>
    <p:extLst>
      <p:ext uri="{BB962C8B-B14F-4D97-AF65-F5344CB8AC3E}">
        <p14:creationId xmlns:p14="http://schemas.microsoft.com/office/powerpoint/2010/main" xmlns="" val="269534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648CF1-C72A-4313-8FC7-BF6DD4642AFE}"/>
              </a:ext>
            </a:extLst>
          </p:cNvPr>
          <p:cNvSpPr>
            <a:spLocks noGrp="1"/>
          </p:cNvSpPr>
          <p:nvPr>
            <p:ph type="title"/>
          </p:nvPr>
        </p:nvSpPr>
        <p:spPr>
          <a:xfrm>
            <a:off x="1800225" y="605850"/>
            <a:ext cx="4841206" cy="1140400"/>
          </a:xfrm>
        </p:spPr>
        <p:txBody>
          <a:bodyPr anchor="ctr">
            <a:normAutofit/>
          </a:bodyPr>
          <a:lstStyle/>
          <a:p>
            <a:pPr algn="just"/>
            <a:r>
              <a:rPr lang="en-US" sz="4000" b="1" dirty="0">
                <a:latin typeface="Times New Roman" panose="02020603050405020304" pitchFamily="18" charset="0"/>
                <a:cs typeface="Times New Roman" panose="02020603050405020304" pitchFamily="18" charset="0"/>
              </a:rPr>
              <a:t>GROUP MEMBERS</a:t>
            </a:r>
          </a:p>
        </p:txBody>
      </p:sp>
      <p:sp>
        <p:nvSpPr>
          <p:cNvPr id="6" name="Content Placeholder 5">
            <a:extLst>
              <a:ext uri="{FF2B5EF4-FFF2-40B4-BE49-F238E27FC236}">
                <a16:creationId xmlns:a16="http://schemas.microsoft.com/office/drawing/2014/main" xmlns="" id="{C856D755-2374-40B4-B692-603C5E927388}"/>
              </a:ext>
            </a:extLst>
          </p:cNvPr>
          <p:cNvSpPr>
            <a:spLocks noGrp="1"/>
          </p:cNvSpPr>
          <p:nvPr>
            <p:ph idx="1"/>
          </p:nvPr>
        </p:nvSpPr>
        <p:spPr>
          <a:xfrm>
            <a:off x="626877" y="1769695"/>
            <a:ext cx="5764398" cy="4609455"/>
          </a:xfrm>
        </p:spPr>
        <p:txBody>
          <a:bodyPr vert="horz" lIns="91440" tIns="45720" rIns="91440" bIns="45720" rtlCol="0" anchor="t">
            <a:normAutofit/>
          </a:bodyPr>
          <a:lstStyle/>
          <a:p>
            <a:endParaRPr lang="en-US" sz="1800"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xmlns="" id="{B6C7BDF7-D7AC-4209-A6A9-11B953F882E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cstate="print">
            <a:alphaModFix amt="15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6641431" y="816337"/>
            <a:ext cx="5225327" cy="5225327"/>
          </a:xfrm>
          <a:prstGeom prst="rect">
            <a:avLst/>
          </a:prstGeom>
        </p:spPr>
      </p:pic>
      <p:pic>
        <p:nvPicPr>
          <p:cNvPr id="5" name="Graphic 4" descr="Group brainstorm">
            <a:extLst>
              <a:ext uri="{FF2B5EF4-FFF2-40B4-BE49-F238E27FC236}">
                <a16:creationId xmlns:a16="http://schemas.microsoft.com/office/drawing/2014/main" xmlns="" id="{056FD5B9-18FE-AFDD-8E43-E617E5053767}"/>
              </a:ext>
            </a:extLst>
          </p:cNvPr>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p:blipFill>
        <p:spPr>
          <a:xfrm>
            <a:off x="325243" y="238125"/>
            <a:ext cx="1474982" cy="1381125"/>
          </a:xfrm>
          <a:prstGeom prst="rect">
            <a:avLst/>
          </a:prstGeom>
        </p:spPr>
      </p:pic>
      <p:sp>
        <p:nvSpPr>
          <p:cNvPr id="11" name="TextBox 10">
            <a:extLst>
              <a:ext uri="{FF2B5EF4-FFF2-40B4-BE49-F238E27FC236}">
                <a16:creationId xmlns:a16="http://schemas.microsoft.com/office/drawing/2014/main" xmlns="" id="{C579253E-3675-68FD-A42F-63A59437DE93}"/>
              </a:ext>
            </a:extLst>
          </p:cNvPr>
          <p:cNvSpPr txBox="1"/>
          <p:nvPr/>
        </p:nvSpPr>
        <p:spPr>
          <a:xfrm>
            <a:off x="1733550" y="1374636"/>
            <a:ext cx="5095875" cy="4985980"/>
          </a:xfrm>
          <a:prstGeom prst="rect">
            <a:avLst/>
          </a:prstGeom>
          <a:noFill/>
        </p:spPr>
        <p:txBody>
          <a:bodyPr wrap="square" rtlCol="0">
            <a:spAutoFit/>
          </a:bodyPr>
          <a:lstStyle/>
          <a:p>
            <a:endParaRPr lang="en-IN" dirty="0">
              <a:solidFill>
                <a:srgbClr val="000000"/>
              </a:solidFill>
              <a:latin typeface="lato" panose="020F0502020204030203" pitchFamily="34" charset="0"/>
            </a:endParaRPr>
          </a:p>
          <a:p>
            <a:endParaRPr lang="en-IN" dirty="0">
              <a:solidFill>
                <a:srgbClr val="000000"/>
              </a:solidFill>
              <a:latin typeface="lato" panose="020F0502020204030203" pitchFamily="34" charset="0"/>
            </a:endParaRPr>
          </a:p>
          <a:p>
            <a:pPr marL="285750" indent="-285750" algn="just">
              <a:buFont typeface="Arial" panose="020B0604020202020204" pitchFamily="34" charset="0"/>
              <a:buChar char="•"/>
            </a:pPr>
            <a:r>
              <a:rPr lang="en-IN" sz="2000" b="1" i="0" dirty="0">
                <a:solidFill>
                  <a:srgbClr val="000000"/>
                </a:solidFill>
                <a:effectLst/>
                <a:latin typeface="Times New Roman" panose="02020603050405020304" pitchFamily="18" charset="0"/>
                <a:cs typeface="Times New Roman" panose="02020603050405020304" pitchFamily="18" charset="0"/>
              </a:rPr>
              <a:t>CHENNAMSETTI PAVAN KUMAR</a:t>
            </a:r>
          </a:p>
          <a:p>
            <a:pPr algn="just"/>
            <a:endParaRPr lang="en-IN" b="0" i="0" dirty="0">
              <a:solidFill>
                <a:srgbClr val="000000"/>
              </a:solidFill>
              <a:effectLst/>
              <a:latin typeface="lato" panose="020F0502020204030203" pitchFamily="34" charset="0"/>
            </a:endParaRPr>
          </a:p>
          <a:p>
            <a:pPr marL="285750" indent="-285750" algn="just">
              <a:buFont typeface="Arial" panose="020B0604020202020204" pitchFamily="34" charset="0"/>
              <a:buChar char="•"/>
            </a:pPr>
            <a:r>
              <a:rPr lang="en-IN" sz="2000" b="1" i="0" dirty="0">
                <a:solidFill>
                  <a:srgbClr val="000000"/>
                </a:solidFill>
                <a:effectLst/>
                <a:latin typeface="Times New Roman" panose="02020603050405020304" pitchFamily="18" charset="0"/>
                <a:cs typeface="Times New Roman" panose="02020603050405020304" pitchFamily="18" charset="0"/>
              </a:rPr>
              <a:t>DASARI GANESH KUMAR REDDY</a:t>
            </a:r>
          </a:p>
          <a:p>
            <a:pPr algn="just"/>
            <a:endParaRPr lang="en-IN" dirty="0">
              <a:solidFill>
                <a:srgbClr val="000000"/>
              </a:solidFill>
              <a:latin typeface="lato" panose="020F0502020204030203" pitchFamily="34" charset="0"/>
            </a:endParaRPr>
          </a:p>
          <a:p>
            <a:pPr marL="285750" indent="-285750" algn="just">
              <a:buFont typeface="Arial" panose="020B0604020202020204" pitchFamily="34" charset="0"/>
              <a:buChar char="•"/>
            </a:pPr>
            <a:r>
              <a:rPr lang="en-IN" sz="2000" b="1" i="0" dirty="0">
                <a:solidFill>
                  <a:srgbClr val="000000"/>
                </a:solidFill>
                <a:effectLst/>
                <a:latin typeface="Times New Roman" panose="02020603050405020304" pitchFamily="18" charset="0"/>
                <a:cs typeface="Times New Roman" panose="02020603050405020304" pitchFamily="18" charset="0"/>
              </a:rPr>
              <a:t>GOWTHAM SINGAMSETTI</a:t>
            </a:r>
          </a:p>
          <a:p>
            <a:pPr algn="just"/>
            <a:endParaRPr lang="en-IN" b="0" i="0" dirty="0">
              <a:solidFill>
                <a:srgbClr val="000000"/>
              </a:solidFill>
              <a:effectLst/>
              <a:latin typeface="lato" panose="020F0502020204030203" pitchFamily="34" charset="0"/>
            </a:endParaRPr>
          </a:p>
          <a:p>
            <a:pPr marL="285750" indent="-285750" algn="just">
              <a:buFont typeface="Arial" panose="020B0604020202020204" pitchFamily="34" charset="0"/>
              <a:buChar char="•"/>
            </a:pPr>
            <a:r>
              <a:rPr lang="en-IN" sz="2000" b="1" i="0" dirty="0">
                <a:solidFill>
                  <a:srgbClr val="000000"/>
                </a:solidFill>
                <a:effectLst/>
                <a:latin typeface="Times New Roman" panose="02020603050405020304" pitchFamily="18" charset="0"/>
                <a:cs typeface="Times New Roman" panose="02020603050405020304" pitchFamily="18" charset="0"/>
              </a:rPr>
              <a:t>RAHUL</a:t>
            </a:r>
          </a:p>
          <a:p>
            <a:pPr algn="just"/>
            <a:endParaRPr lang="en-IN" dirty="0">
              <a:solidFill>
                <a:srgbClr val="000000"/>
              </a:solidFill>
              <a:latin typeface="lato" panose="020F0502020204030203" pitchFamily="34" charset="0"/>
            </a:endParaRPr>
          </a:p>
          <a:p>
            <a:pPr marL="285750" indent="-285750" algn="just">
              <a:buFont typeface="Arial" panose="020B0604020202020204" pitchFamily="34" charset="0"/>
              <a:buChar char="•"/>
            </a:pPr>
            <a:r>
              <a:rPr lang="en-IN" sz="2000" b="1" i="0" dirty="0">
                <a:solidFill>
                  <a:srgbClr val="000000"/>
                </a:solidFill>
                <a:effectLst/>
                <a:latin typeface="Times New Roman" panose="02020603050405020304" pitchFamily="18" charset="0"/>
                <a:cs typeface="Times New Roman" panose="02020603050405020304" pitchFamily="18" charset="0"/>
              </a:rPr>
              <a:t>SAI PAVITRO MISHRA</a:t>
            </a:r>
          </a:p>
          <a:p>
            <a:pPr algn="just"/>
            <a:endParaRPr lang="en-IN" b="0" i="0" dirty="0">
              <a:solidFill>
                <a:srgbClr val="000000"/>
              </a:solidFill>
              <a:effectLst/>
              <a:latin typeface="lato" panose="020F0502020204030203" pitchFamily="34" charset="0"/>
            </a:endParaRPr>
          </a:p>
          <a:p>
            <a:pPr marL="285750" indent="-285750" algn="just">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SALMA SHAIK</a:t>
            </a:r>
            <a:endParaRPr lang="en-IN" sz="2000" b="1" i="0" dirty="0">
              <a:solidFill>
                <a:srgbClr val="000000"/>
              </a:solidFill>
              <a:effectLst/>
              <a:latin typeface="Times New Roman" panose="02020603050405020304" pitchFamily="18" charset="0"/>
              <a:cs typeface="Times New Roman" panose="02020603050405020304" pitchFamily="18" charset="0"/>
            </a:endParaRPr>
          </a:p>
          <a:p>
            <a:pPr algn="just"/>
            <a:endParaRPr lang="en-IN" dirty="0">
              <a:solidFill>
                <a:srgbClr val="000000"/>
              </a:solidFill>
              <a:latin typeface="lato" panose="020F0502020204030203" pitchFamily="34" charset="0"/>
            </a:endParaRPr>
          </a:p>
          <a:p>
            <a:pPr algn="just"/>
            <a:endParaRPr lang="en-IN" b="0" i="0" dirty="0">
              <a:solidFill>
                <a:srgbClr val="000000"/>
              </a:solidFill>
              <a:effectLst/>
              <a:latin typeface="lato" panose="020F0502020204030203" pitchFamily="34" charset="0"/>
            </a:endParaRPr>
          </a:p>
          <a:p>
            <a:pPr marL="285750" indent="-285750" algn="just">
              <a:buFont typeface="Arial" panose="020B0604020202020204" pitchFamily="34" charset="0"/>
              <a:buChar char="•"/>
            </a:pPr>
            <a:endParaRPr lang="en-IN" b="0" i="0" dirty="0">
              <a:solidFill>
                <a:srgbClr val="000000"/>
              </a:solidFill>
              <a:effectLst/>
              <a:latin typeface="lato" panose="020F0502020204030203" pitchFamily="34"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xmlns="" val="2934104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B720EFE-A9B5-F1A2-CC16-7A119E2134D0}"/>
              </a:ext>
            </a:extLst>
          </p:cNvPr>
          <p:cNvSpPr txBox="1"/>
          <p:nvPr/>
        </p:nvSpPr>
        <p:spPr>
          <a:xfrm>
            <a:off x="3829050" y="257175"/>
            <a:ext cx="4772025" cy="400110"/>
          </a:xfrm>
          <a:prstGeom prst="rect">
            <a:avLst/>
          </a:prstGeom>
          <a:solidFill>
            <a:schemeClr val="bg1">
              <a:lumMod val="85000"/>
            </a:schemeClr>
          </a:solid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HOME PAGE</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9A8BE97E-F088-BF9D-5635-E21F9091A84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400" y="881122"/>
            <a:ext cx="11887200" cy="5719703"/>
          </a:xfrm>
          <a:prstGeom prst="rect">
            <a:avLst/>
          </a:prstGeom>
        </p:spPr>
      </p:pic>
    </p:spTree>
    <p:extLst>
      <p:ext uri="{BB962C8B-B14F-4D97-AF65-F5344CB8AC3E}">
        <p14:creationId xmlns:p14="http://schemas.microsoft.com/office/powerpoint/2010/main" xmlns="" val="1948458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FAC78F4-D91D-8C57-4594-A3876AFB83C1}"/>
              </a:ext>
            </a:extLst>
          </p:cNvPr>
          <p:cNvSpPr txBox="1"/>
          <p:nvPr/>
        </p:nvSpPr>
        <p:spPr>
          <a:xfrm>
            <a:off x="828675" y="361950"/>
            <a:ext cx="4276725" cy="400110"/>
          </a:xfrm>
          <a:prstGeom prst="rect">
            <a:avLst/>
          </a:prstGeom>
          <a:solidFill>
            <a:schemeClr val="bg1">
              <a:lumMod val="85000"/>
            </a:schemeClr>
          </a:solid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WISH LIST</a:t>
            </a:r>
            <a:endParaRPr lang="en-IN"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605D42B7-F380-9CEA-F2C0-DD1CA2070809}"/>
              </a:ext>
            </a:extLst>
          </p:cNvPr>
          <p:cNvSpPr txBox="1"/>
          <p:nvPr/>
        </p:nvSpPr>
        <p:spPr>
          <a:xfrm>
            <a:off x="7334250" y="361950"/>
            <a:ext cx="3962400" cy="400110"/>
          </a:xfrm>
          <a:prstGeom prst="rect">
            <a:avLst/>
          </a:prstGeom>
          <a:solidFill>
            <a:schemeClr val="bg1">
              <a:lumMod val="85000"/>
            </a:schemeClr>
          </a:solid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CART</a:t>
            </a:r>
            <a:endParaRPr lang="en-IN"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94A89539-D12F-C76D-63A3-F619E562476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895349"/>
            <a:ext cx="6276975" cy="5705475"/>
          </a:xfrm>
          <a:prstGeom prst="rect">
            <a:avLst/>
          </a:prstGeom>
        </p:spPr>
      </p:pic>
      <p:pic>
        <p:nvPicPr>
          <p:cNvPr id="8" name="Picture 7">
            <a:extLst>
              <a:ext uri="{FF2B5EF4-FFF2-40B4-BE49-F238E27FC236}">
                <a16:creationId xmlns:a16="http://schemas.microsoft.com/office/drawing/2014/main" xmlns="" id="{C6083BEB-EE73-2D61-AEEB-2F8036A739C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62675" y="895349"/>
            <a:ext cx="5829299" cy="5705474"/>
          </a:xfrm>
          <a:prstGeom prst="rect">
            <a:avLst/>
          </a:prstGeom>
        </p:spPr>
      </p:pic>
    </p:spTree>
    <p:extLst>
      <p:ext uri="{BB962C8B-B14F-4D97-AF65-F5344CB8AC3E}">
        <p14:creationId xmlns:p14="http://schemas.microsoft.com/office/powerpoint/2010/main" xmlns="" val="4294938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67BA20A-D29A-0F88-790F-F82C141B90EB}"/>
              </a:ext>
            </a:extLst>
          </p:cNvPr>
          <p:cNvSpPr txBox="1"/>
          <p:nvPr/>
        </p:nvSpPr>
        <p:spPr>
          <a:xfrm>
            <a:off x="3829050" y="247650"/>
            <a:ext cx="5019675" cy="400110"/>
          </a:xfrm>
          <a:prstGeom prst="rect">
            <a:avLst/>
          </a:prstGeom>
          <a:solidFill>
            <a:schemeClr val="bg1">
              <a:lumMod val="85000"/>
            </a:schemeClr>
          </a:solid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ORDER DETAILS</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C0DA01E2-8821-7D56-EAB1-932FE2B8579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200" y="1023937"/>
            <a:ext cx="11868150" cy="5424488"/>
          </a:xfrm>
          <a:prstGeom prst="rect">
            <a:avLst/>
          </a:prstGeom>
        </p:spPr>
      </p:pic>
    </p:spTree>
    <p:extLst>
      <p:ext uri="{BB962C8B-B14F-4D97-AF65-F5344CB8AC3E}">
        <p14:creationId xmlns:p14="http://schemas.microsoft.com/office/powerpoint/2010/main" xmlns="" val="2391194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Chat">
            <a:extLst>
              <a:ext uri="{FF2B5EF4-FFF2-40B4-BE49-F238E27FC236}">
                <a16:creationId xmlns:a16="http://schemas.microsoft.com/office/drawing/2014/main" xmlns="" id="{AEE98CC8-0F49-4433-9FD0-35E20C04B5DC}"/>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10877550" y="0"/>
            <a:ext cx="1097280" cy="1097280"/>
          </a:xfrm>
          <a:prstGeom prst="rect">
            <a:avLst/>
          </a:prstGeom>
        </p:spPr>
      </p:pic>
      <p:sp>
        <p:nvSpPr>
          <p:cNvPr id="3" name="Content Placeholder 2">
            <a:extLst>
              <a:ext uri="{FF2B5EF4-FFF2-40B4-BE49-F238E27FC236}">
                <a16:creationId xmlns:a16="http://schemas.microsoft.com/office/drawing/2014/main" xmlns="" id="{3BF933A4-33C5-4102-BBB0-9B15EFF2F292}"/>
              </a:ext>
            </a:extLst>
          </p:cNvPr>
          <p:cNvSpPr>
            <a:spLocks noGrp="1"/>
          </p:cNvSpPr>
          <p:nvPr>
            <p:ph idx="1"/>
          </p:nvPr>
        </p:nvSpPr>
        <p:spPr>
          <a:xfrm>
            <a:off x="325242" y="1657349"/>
            <a:ext cx="10847583" cy="5619839"/>
          </a:xfrm>
        </p:spPr>
        <p:txBody>
          <a:bodyPr vert="horz" lIns="91440" tIns="45720" rIns="91440" bIns="45720" rtlCol="0" anchor="t">
            <a:normAutofit/>
          </a:bodyPr>
          <a:lstStyle/>
          <a:p>
            <a:pPr marL="0" indent="0">
              <a:buNone/>
            </a:pPr>
            <a:endParaRPr lang="en-US" sz="2000" dirty="0">
              <a:latin typeface="Segoe UI" panose="020B0502040204020203" pitchFamily="34" charset="0"/>
              <a:cs typeface="Segoe UI" panose="020B0502040204020203" pitchFamily="34"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Thus, we developed a web application so that the store can extend   their business on online platforms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web application provides more convenience for both vendors and customers, so that customers don’t have to travel during these hard times and the business will continue to run.</a:t>
            </a:r>
          </a:p>
          <a:p>
            <a:pPr>
              <a:buFont typeface="Wingdings" panose="05000000000000000000" pitchFamily="2" charset="2"/>
              <a:buChar char="Ø"/>
            </a:pPr>
            <a:endParaRPr lang="en-US" sz="2000" dirty="0">
              <a:latin typeface="Franklin Gothic Book" panose="020B0503020102020204" pitchFamily="34" charset="0"/>
            </a:endParaRPr>
          </a:p>
        </p:txBody>
      </p:sp>
      <p:pic>
        <p:nvPicPr>
          <p:cNvPr id="8" name="Graphic 7">
            <a:extLst>
              <a:ext uri="{FF2B5EF4-FFF2-40B4-BE49-F238E27FC236}">
                <a16:creationId xmlns:a16="http://schemas.microsoft.com/office/drawing/2014/main" xmlns="" id="{590430A8-7125-464C-98BA-3409573DB57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5" cstate="print">
            <a:alphaModFix amt="15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p:blipFill>
        <p:spPr>
          <a:xfrm>
            <a:off x="6641431" y="816337"/>
            <a:ext cx="5225327" cy="5225327"/>
          </a:xfrm>
          <a:prstGeom prst="rect">
            <a:avLst/>
          </a:prstGeom>
        </p:spPr>
      </p:pic>
      <p:sp>
        <p:nvSpPr>
          <p:cNvPr id="9" name="TextBox 8">
            <a:extLst>
              <a:ext uri="{FF2B5EF4-FFF2-40B4-BE49-F238E27FC236}">
                <a16:creationId xmlns:a16="http://schemas.microsoft.com/office/drawing/2014/main" xmlns="" id="{980EDD51-63AD-68C2-5438-DB2CC856D837}"/>
              </a:ext>
            </a:extLst>
          </p:cNvPr>
          <p:cNvSpPr txBox="1"/>
          <p:nvPr/>
        </p:nvSpPr>
        <p:spPr>
          <a:xfrm>
            <a:off x="571500" y="835670"/>
            <a:ext cx="38481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80909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DDFEBFB-D310-B58A-3504-C326B8F9F28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0576" y="771525"/>
            <a:ext cx="10610850" cy="5638800"/>
          </a:xfrm>
          <a:prstGeom prst="rect">
            <a:avLst/>
          </a:prstGeom>
        </p:spPr>
      </p:pic>
    </p:spTree>
    <p:extLst>
      <p:ext uri="{BB962C8B-B14F-4D97-AF65-F5344CB8AC3E}">
        <p14:creationId xmlns:p14="http://schemas.microsoft.com/office/powerpoint/2010/main" xmlns="" val="273434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8B6B29B-34B7-A034-D150-6403A586D59D}"/>
              </a:ext>
            </a:extLst>
          </p:cNvPr>
          <p:cNvSpPr txBox="1"/>
          <p:nvPr/>
        </p:nvSpPr>
        <p:spPr>
          <a:xfrm>
            <a:off x="1228725" y="266700"/>
            <a:ext cx="10420350" cy="7325082"/>
          </a:xfrm>
          <a:prstGeom prst="rect">
            <a:avLst/>
          </a:prstGeom>
          <a:noFill/>
        </p:spPr>
        <p:txBody>
          <a:bodyPr wrap="square" rtlCol="0">
            <a:spAutoFit/>
          </a:bodyPr>
          <a:lstStyle/>
          <a:p>
            <a:r>
              <a:rPr lang="en-US" sz="4400" u="sng" dirty="0">
                <a:latin typeface="Times New Roman" panose="02020603050405020304" pitchFamily="18" charset="0"/>
                <a:cs typeface="Times New Roman" panose="02020603050405020304" pitchFamily="18" charset="0"/>
              </a:rPr>
              <a:t>PROBLEM STATEMENT</a:t>
            </a:r>
          </a:p>
          <a:p>
            <a:pPr algn="ctr"/>
            <a:endParaRPr lang="en-US" sz="2800" dirty="0"/>
          </a:p>
          <a:p>
            <a:pPr algn="just"/>
            <a:r>
              <a:rPr lang="en-US" sz="2800" b="1" dirty="0">
                <a:latin typeface="Times New Roman" panose="02020603050405020304" pitchFamily="18" charset="0"/>
                <a:cs typeface="Times New Roman" panose="02020603050405020304" pitchFamily="18" charset="0"/>
              </a:rPr>
              <a:t>SHOP FOR HOME </a:t>
            </a:r>
            <a:r>
              <a:rPr lang="en-US" sz="2800" dirty="0">
                <a:latin typeface="Times New Roman" panose="02020603050405020304" pitchFamily="18" charset="0"/>
                <a:cs typeface="Times New Roman" panose="02020603050405020304" pitchFamily="18" charset="0"/>
              </a:rPr>
              <a:t>is a popular store in the market for shopping the home decor stuff. Due to Covid 19 all the offline shopping stopped. So, the store wants to move to the online platforms and wants their own web application. </a:t>
            </a:r>
          </a:p>
          <a:p>
            <a:endParaRPr lang="en-US" sz="28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There are 2 users on the application: - </a:t>
            </a:r>
          </a:p>
          <a:p>
            <a:pPr algn="just"/>
            <a:endParaRPr lang="en-US" sz="16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1. User </a:t>
            </a:r>
          </a:p>
          <a:p>
            <a:r>
              <a:rPr lang="en-US" sz="2800" b="1" dirty="0">
                <a:latin typeface="Times New Roman" panose="02020603050405020304" pitchFamily="18" charset="0"/>
                <a:cs typeface="Times New Roman" panose="02020603050405020304" pitchFamily="18" charset="0"/>
              </a:rPr>
              <a:t>     2. Admin</a:t>
            </a:r>
            <a:endParaRPr lang="en-IN"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sz="4400" dirty="0"/>
          </a:p>
          <a:p>
            <a:endParaRPr lang="en-IN" sz="4400" dirty="0"/>
          </a:p>
        </p:txBody>
      </p:sp>
      <p:pic>
        <p:nvPicPr>
          <p:cNvPr id="6" name="Graphic 5" descr="Store">
            <a:extLst>
              <a:ext uri="{FF2B5EF4-FFF2-40B4-BE49-F238E27FC236}">
                <a16:creationId xmlns:a16="http://schemas.microsoft.com/office/drawing/2014/main" xmlns="" id="{B2986A96-3FFE-D289-E6D9-F3AAB4C02DA9}"/>
              </a:ext>
            </a:extLst>
          </p:cNvPr>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314325" y="1266825"/>
            <a:ext cx="914400" cy="914400"/>
          </a:xfrm>
          <a:prstGeom prst="rect">
            <a:avLst/>
          </a:prstGeom>
        </p:spPr>
      </p:pic>
    </p:spTree>
    <p:extLst>
      <p:ext uri="{BB962C8B-B14F-4D97-AF65-F5344CB8AC3E}">
        <p14:creationId xmlns:p14="http://schemas.microsoft.com/office/powerpoint/2010/main" xmlns="" val="377546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D8D32F7-9F6A-3212-3398-EF36715C8AEE}"/>
              </a:ext>
            </a:extLst>
          </p:cNvPr>
          <p:cNvSpPr txBox="1"/>
          <p:nvPr/>
        </p:nvSpPr>
        <p:spPr>
          <a:xfrm>
            <a:off x="438150" y="371475"/>
            <a:ext cx="11315700" cy="3847207"/>
          </a:xfrm>
          <a:prstGeom prst="rect">
            <a:avLst/>
          </a:prstGeom>
          <a:noFill/>
        </p:spPr>
        <p:txBody>
          <a:bodyPr wrap="square" rtlCol="0">
            <a:spAutoFit/>
          </a:bodyPr>
          <a:lstStyle/>
          <a:p>
            <a:r>
              <a:rPr lang="en-US" sz="3600" b="1" u="sng" dirty="0">
                <a:latin typeface="Times New Roman" panose="02020603050405020304" pitchFamily="18" charset="0"/>
                <a:ea typeface="Verdana" panose="020B0604030504040204" pitchFamily="34" charset="0"/>
                <a:cs typeface="Times New Roman" panose="02020603050405020304" pitchFamily="18" charset="0"/>
              </a:rPr>
              <a:t>OBJECTIVES</a:t>
            </a:r>
          </a:p>
          <a:p>
            <a:endParaRPr lang="en-IN" sz="2400" b="1" dirty="0"/>
          </a:p>
          <a:p>
            <a:pPr marL="342900" indent="-3429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To allow people to buy physical goods , digital products and  make a purchase.</a:t>
            </a:r>
          </a:p>
          <a:p>
            <a:endParaRPr lang="en-IN"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Through SHOP FOR HOME website , a business can process orders.</a:t>
            </a:r>
          </a:p>
          <a:p>
            <a:pPr algn="just"/>
            <a:endParaRPr 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Find the best solution for their needs.</a:t>
            </a:r>
          </a:p>
          <a:p>
            <a:pPr marL="342900" indent="-34290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31764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4553D23-0365-0CBA-BD34-A3C47F919415}"/>
              </a:ext>
            </a:extLst>
          </p:cNvPr>
          <p:cNvSpPr txBox="1"/>
          <p:nvPr/>
        </p:nvSpPr>
        <p:spPr>
          <a:xfrm>
            <a:off x="361951" y="552450"/>
            <a:ext cx="11610974" cy="6186309"/>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INTRODUCTION</a:t>
            </a:r>
          </a:p>
          <a:p>
            <a:endParaRPr lang="en-US" sz="28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Furniture items , cloths , home appliances etc ordering is a form </a:t>
            </a:r>
          </a:p>
          <a:p>
            <a:pPr algn="just"/>
            <a:r>
              <a:rPr lang="en-IN" sz="2400" dirty="0">
                <a:latin typeface="Times New Roman" panose="02020603050405020304" pitchFamily="18" charset="0"/>
                <a:cs typeface="Times New Roman" panose="02020603050405020304" pitchFamily="18" charset="0"/>
              </a:rPr>
              <a:t>     of electronic commerce which allows customers to directly buy </a:t>
            </a:r>
          </a:p>
          <a:p>
            <a:pPr algn="just"/>
            <a:r>
              <a:rPr lang="en-IN" sz="2400" dirty="0">
                <a:latin typeface="Times New Roman" panose="02020603050405020304" pitchFamily="18" charset="0"/>
                <a:cs typeface="Times New Roman" panose="02020603050405020304" pitchFamily="18" charset="0"/>
              </a:rPr>
              <a:t>     goods from a seller over the internet using web browser.</a:t>
            </a:r>
          </a:p>
          <a:p>
            <a:pPr algn="just"/>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This SHOP FOR HOME is an application which is based on managing the home décor stuff  and sell them online.</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Customers can find a product based on type of categories  by visiting the </a:t>
            </a:r>
          </a:p>
          <a:p>
            <a:pPr algn="just"/>
            <a:r>
              <a:rPr lang="en-IN" sz="2400" dirty="0">
                <a:latin typeface="Times New Roman" panose="02020603050405020304" pitchFamily="18" charset="0"/>
                <a:cs typeface="Times New Roman" panose="02020603050405020304" pitchFamily="18" charset="0"/>
              </a:rPr>
              <a:t>     website and searching among alternative products using    search  functionality.</a:t>
            </a:r>
          </a:p>
          <a:p>
            <a:pPr algn="just"/>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E941B353-5306-9BC5-56CA-0FE7CF0CF9F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153525" y="0"/>
            <a:ext cx="2362918" cy="1752600"/>
          </a:xfrm>
          <a:prstGeom prst="rect">
            <a:avLst/>
          </a:prstGeom>
        </p:spPr>
      </p:pic>
    </p:spTree>
    <p:extLst>
      <p:ext uri="{BB962C8B-B14F-4D97-AF65-F5344CB8AC3E}">
        <p14:creationId xmlns:p14="http://schemas.microsoft.com/office/powerpoint/2010/main" xmlns="" val="83645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phic 4" descr="Open Book">
            <a:extLst>
              <a:ext uri="{FF2B5EF4-FFF2-40B4-BE49-F238E27FC236}">
                <a16:creationId xmlns:a16="http://schemas.microsoft.com/office/drawing/2014/main" xmlns="" id="{DEFE964D-9F1C-4F69-ADD3-0E1AB324E198}"/>
              </a:ext>
            </a:extLst>
          </p:cNvPr>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10991850" y="-95250"/>
            <a:ext cx="1097280" cy="1097280"/>
          </a:xfrm>
          <a:prstGeom prst="rect">
            <a:avLst/>
          </a:prstGeom>
        </p:spPr>
      </p:pic>
      <p:pic>
        <p:nvPicPr>
          <p:cNvPr id="9" name="Graphic 8">
            <a:extLst>
              <a:ext uri="{FF2B5EF4-FFF2-40B4-BE49-F238E27FC236}">
                <a16:creationId xmlns:a16="http://schemas.microsoft.com/office/drawing/2014/main" xmlns="" id="{35127EDA-5861-47AB-8729-620CFC7DAC0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5" cstate="print">
            <a:alphaModFix amt="15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p:blipFill>
        <p:spPr>
          <a:xfrm>
            <a:off x="6641431" y="816337"/>
            <a:ext cx="5225327" cy="5225327"/>
          </a:xfrm>
          <a:prstGeom prst="rect">
            <a:avLst/>
          </a:prstGeom>
        </p:spPr>
      </p:pic>
      <p:sp>
        <p:nvSpPr>
          <p:cNvPr id="7" name="TextBox 6">
            <a:extLst>
              <a:ext uri="{FF2B5EF4-FFF2-40B4-BE49-F238E27FC236}">
                <a16:creationId xmlns:a16="http://schemas.microsoft.com/office/drawing/2014/main" xmlns="" id="{49FB690F-984E-DEB3-8DB4-37902BDEF3F4}"/>
              </a:ext>
            </a:extLst>
          </p:cNvPr>
          <p:cNvSpPr txBox="1"/>
          <p:nvPr/>
        </p:nvSpPr>
        <p:spPr>
          <a:xfrm>
            <a:off x="438150" y="695325"/>
            <a:ext cx="10553700" cy="4708981"/>
          </a:xfrm>
          <a:prstGeom prst="rect">
            <a:avLst/>
          </a:prstGeom>
          <a:noFill/>
        </p:spPr>
        <p:txBody>
          <a:bodyPr wrap="square" rtlCol="0">
            <a:spAutoFit/>
          </a:bodyPr>
          <a:lstStyle/>
          <a:p>
            <a:endParaRPr lang="en-US" dirty="0"/>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This project SHOP FOR HOME has been developed in Angular , Java Spring Boot and </a:t>
            </a:r>
            <a:r>
              <a:rPr lang="en-IN" sz="2400" dirty="0" err="1">
                <a:latin typeface="Times New Roman" panose="02020603050405020304" pitchFamily="18" charset="0"/>
                <a:cs typeface="Times New Roman" panose="02020603050405020304" pitchFamily="18" charset="0"/>
              </a:rPr>
              <a:t>MySql</a:t>
            </a:r>
            <a:r>
              <a:rPr lang="en-IN" sz="2400" dirty="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There are two categories of user available in this project.</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First one is admin and second one is user . Admin can add the product items and can also manage the sales details.</a:t>
            </a:r>
          </a:p>
          <a:p>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 this project, customer can see the details of décor items in categories.</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Only admin can edit or delete the details of décor items.</a:t>
            </a:r>
          </a:p>
          <a:p>
            <a:endParaRPr lang="en-IN" dirty="0"/>
          </a:p>
        </p:txBody>
      </p:sp>
    </p:spTree>
    <p:extLst>
      <p:ext uri="{BB962C8B-B14F-4D97-AF65-F5344CB8AC3E}">
        <p14:creationId xmlns:p14="http://schemas.microsoft.com/office/powerpoint/2010/main" xmlns="" val="381659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AF51FFE-F48C-F64D-3559-40E5BD2BEFB8}"/>
              </a:ext>
            </a:extLst>
          </p:cNvPr>
          <p:cNvSpPr txBox="1"/>
          <p:nvPr/>
        </p:nvSpPr>
        <p:spPr>
          <a:xfrm>
            <a:off x="2143125" y="153055"/>
            <a:ext cx="7572375" cy="523220"/>
          </a:xfrm>
          <a:prstGeom prst="rect">
            <a:avLst/>
          </a:prstGeom>
          <a:solidFill>
            <a:schemeClr val="accent1">
              <a:lumMod val="20000"/>
              <a:lumOff val="80000"/>
            </a:schemeClr>
          </a:solid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ANGULAR ARCHITECTURE</a:t>
            </a:r>
            <a:endParaRPr lang="en-IN" sz="2800" b="1" dirty="0">
              <a:latin typeface="Times New Roman" panose="02020603050405020304" pitchFamily="18" charset="0"/>
              <a:cs typeface="Times New Roman" panose="02020603050405020304" pitchFamily="18" charset="0"/>
            </a:endParaRPr>
          </a:p>
        </p:txBody>
      </p:sp>
      <p:pic>
        <p:nvPicPr>
          <p:cNvPr id="4" name="Google Shape;191;p23">
            <a:extLst>
              <a:ext uri="{FF2B5EF4-FFF2-40B4-BE49-F238E27FC236}">
                <a16:creationId xmlns:a16="http://schemas.microsoft.com/office/drawing/2014/main" xmlns="" id="{11E16BB0-1E2B-F8AB-E17B-ECF7C2FBEA0B}"/>
              </a:ext>
            </a:extLst>
          </p:cNvPr>
          <p:cNvPicPr preferRelativeResize="0"/>
          <p:nvPr/>
        </p:nvPicPr>
        <p:blipFill>
          <a:blip r:embed="rId2" cstate="print">
            <a:alphaModFix/>
          </a:blip>
          <a:stretch>
            <a:fillRect/>
          </a:stretch>
        </p:blipFill>
        <p:spPr>
          <a:xfrm>
            <a:off x="628650" y="966787"/>
            <a:ext cx="10782300" cy="5272088"/>
          </a:xfrm>
          <a:prstGeom prst="rect">
            <a:avLst/>
          </a:prstGeom>
          <a:noFill/>
          <a:ln>
            <a:noFill/>
          </a:ln>
        </p:spPr>
      </p:pic>
    </p:spTree>
    <p:extLst>
      <p:ext uri="{BB962C8B-B14F-4D97-AF65-F5344CB8AC3E}">
        <p14:creationId xmlns:p14="http://schemas.microsoft.com/office/powerpoint/2010/main" xmlns="" val="1216572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1EFD88C-EC41-4850-9D1D-676D6AEE0358}"/>
              </a:ext>
            </a:extLst>
          </p:cNvPr>
          <p:cNvSpPr>
            <a:spLocks noGrp="1"/>
          </p:cNvSpPr>
          <p:nvPr>
            <p:ph idx="1"/>
          </p:nvPr>
        </p:nvSpPr>
        <p:spPr>
          <a:xfrm>
            <a:off x="986879" y="902061"/>
            <a:ext cx="6566446" cy="5686433"/>
          </a:xfrm>
        </p:spPr>
        <p:txBody>
          <a:bodyPr vert="horz" lIns="91440" tIns="45720" rIns="91440" bIns="45720" rtlCol="0" anchor="t">
            <a:normAutofit/>
          </a:bodyPr>
          <a:lstStyle/>
          <a:p>
            <a:pPr marL="0" indent="0">
              <a:buNone/>
            </a:pPr>
            <a:r>
              <a:rPr lang="en-US" b="1" dirty="0">
                <a:latin typeface="Times New Roman" panose="02020603050405020304" pitchFamily="18" charset="0"/>
                <a:cs typeface="Times New Roman" panose="02020603050405020304" pitchFamily="18" charset="0"/>
              </a:rPr>
              <a:t>There are eight main blocks of angular:-</a:t>
            </a:r>
          </a:p>
          <a:p>
            <a:pPr marL="0" indent="0">
              <a:buNone/>
            </a:pPr>
            <a:endParaRPr lang="en-US" sz="1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Module</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Component</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Metadata</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Template</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Data Binding</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Service</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Directive</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Dependency</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Injection</a:t>
            </a:r>
          </a:p>
          <a:p>
            <a:pPr>
              <a:buFont typeface="Wingdings" panose="05000000000000000000" pitchFamily="2" charset="2"/>
              <a:buChar char="§"/>
            </a:pPr>
            <a:endParaRPr lang="en-US" sz="2400" b="1" dirty="0">
              <a:latin typeface="Times New Roman" panose="02020603050405020304" pitchFamily="18" charset="0"/>
              <a:cs typeface="Times New Roman" panose="02020603050405020304" pitchFamily="18" charset="0"/>
            </a:endParaRPr>
          </a:p>
        </p:txBody>
      </p:sp>
      <p:pic>
        <p:nvPicPr>
          <p:cNvPr id="8" name="Graphic 7">
            <a:extLst>
              <a:ext uri="{FF2B5EF4-FFF2-40B4-BE49-F238E27FC236}">
                <a16:creationId xmlns:a16="http://schemas.microsoft.com/office/drawing/2014/main" xmlns="" id="{984A409A-26BF-476C-858A-CFA0EBFAB6F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cstate="print">
            <a:alphaModFix amt="15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xmlns="" val="397072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8A4B90F-D3E0-DD06-D636-D287878FACF1}"/>
              </a:ext>
            </a:extLst>
          </p:cNvPr>
          <p:cNvSpPr txBox="1"/>
          <p:nvPr/>
        </p:nvSpPr>
        <p:spPr>
          <a:xfrm>
            <a:off x="1933575" y="359717"/>
            <a:ext cx="8324850" cy="461665"/>
          </a:xfrm>
          <a:prstGeom prst="rect">
            <a:avLst/>
          </a:prstGeom>
          <a:solidFill>
            <a:schemeClr val="tx2">
              <a:lumMod val="20000"/>
              <a:lumOff val="80000"/>
            </a:schemeClr>
          </a:solid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SPRING BOOT ARCHITECTURE</a:t>
            </a:r>
            <a:endParaRPr lang="en-IN" b="1" dirty="0"/>
          </a:p>
        </p:txBody>
      </p:sp>
      <p:pic>
        <p:nvPicPr>
          <p:cNvPr id="5" name="Google Shape;204;p25">
            <a:extLst>
              <a:ext uri="{FF2B5EF4-FFF2-40B4-BE49-F238E27FC236}">
                <a16:creationId xmlns:a16="http://schemas.microsoft.com/office/drawing/2014/main" xmlns="" id="{7105E2D2-E635-3CA1-3372-8B7E7F0FA2B4}"/>
              </a:ext>
            </a:extLst>
          </p:cNvPr>
          <p:cNvPicPr preferRelativeResize="0"/>
          <p:nvPr/>
        </p:nvPicPr>
        <p:blipFill>
          <a:blip r:embed="rId2" cstate="print">
            <a:alphaModFix/>
          </a:blip>
          <a:stretch>
            <a:fillRect/>
          </a:stretch>
        </p:blipFill>
        <p:spPr>
          <a:xfrm>
            <a:off x="1200150" y="1314450"/>
            <a:ext cx="10286999" cy="4937195"/>
          </a:xfrm>
          <a:prstGeom prst="rect">
            <a:avLst/>
          </a:prstGeom>
          <a:noFill/>
          <a:ln>
            <a:noFill/>
          </a:ln>
        </p:spPr>
      </p:pic>
    </p:spTree>
    <p:extLst>
      <p:ext uri="{BB962C8B-B14F-4D97-AF65-F5344CB8AC3E}">
        <p14:creationId xmlns:p14="http://schemas.microsoft.com/office/powerpoint/2010/main" xmlns="" val="1517751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404</TotalTime>
  <Words>1932</Words>
  <Application>Microsoft Office PowerPoint</Application>
  <PresentationFormat>Custom</PresentationFormat>
  <Paragraphs>201</Paragraphs>
  <Slides>24</Slides>
  <Notes>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SHOP FOR HOME G10</vt:lpstr>
      <vt:lpstr>GROUP MEMBERS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 FOR HOME</dc:title>
  <dc:creator>Salma Shaik</dc:creator>
  <cp:lastModifiedBy>gowtham</cp:lastModifiedBy>
  <cp:revision>28</cp:revision>
  <dcterms:created xsi:type="dcterms:W3CDTF">2022-08-09T07:03:36Z</dcterms:created>
  <dcterms:modified xsi:type="dcterms:W3CDTF">2022-08-09T14:01:41Z</dcterms:modified>
</cp:coreProperties>
</file>