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6915-DFD7-44AC-9681-1BC6ABFCC1B0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7F97-7AFB-47CF-838E-A6844F2BD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56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6915-DFD7-44AC-9681-1BC6ABFCC1B0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7F97-7AFB-47CF-838E-A6844F2BD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6915-DFD7-44AC-9681-1BC6ABFCC1B0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7F97-7AFB-47CF-838E-A6844F2BD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99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6915-DFD7-44AC-9681-1BC6ABFCC1B0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7F97-7AFB-47CF-838E-A6844F2BD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08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6915-DFD7-44AC-9681-1BC6ABFCC1B0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7F97-7AFB-47CF-838E-A6844F2BD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96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6915-DFD7-44AC-9681-1BC6ABFCC1B0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7F97-7AFB-47CF-838E-A6844F2BD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04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6915-DFD7-44AC-9681-1BC6ABFCC1B0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7F97-7AFB-47CF-838E-A6844F2BD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4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6915-DFD7-44AC-9681-1BC6ABFCC1B0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7F97-7AFB-47CF-838E-A6844F2BD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14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6915-DFD7-44AC-9681-1BC6ABFCC1B0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7F97-7AFB-47CF-838E-A6844F2BD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00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6915-DFD7-44AC-9681-1BC6ABFCC1B0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7F97-7AFB-47CF-838E-A6844F2BD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37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6915-DFD7-44AC-9681-1BC6ABFCC1B0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7F97-7AFB-47CF-838E-A6844F2BD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32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D6915-DFD7-44AC-9681-1BC6ABFCC1B0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57F97-7AFB-47CF-838E-A6844F2BD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2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deref/http:/www.slicer.org/" TargetMode="External"/><Relationship Id="rId2" Type="http://schemas.openxmlformats.org/officeDocument/2006/relationships/hyperlink" Target="https://www.researchgate.net/deref/http:/www.itksnap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deref/http:/www.mevislab.de/" TargetMode="External"/><Relationship Id="rId4" Type="http://schemas.openxmlformats.org/officeDocument/2006/relationships/hyperlink" Target="https://www.researchgate.net/deref/http:/imagej.nih.gov/ij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177" y="1721221"/>
            <a:ext cx="11456894" cy="24070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4400" b="1" dirty="0">
                <a:solidFill>
                  <a:srgbClr val="0070C0"/>
                </a:solidFill>
              </a:rPr>
              <a:t>Development of 3D Visualization and </a:t>
            </a:r>
            <a:r>
              <a:rPr lang="en-IN" sz="4400" b="1" dirty="0" err="1">
                <a:solidFill>
                  <a:srgbClr val="0070C0"/>
                </a:solidFill>
              </a:rPr>
              <a:t>Volumetry</a:t>
            </a:r>
            <a:r>
              <a:rPr lang="en-IN" sz="4400" b="1" dirty="0">
                <a:solidFill>
                  <a:srgbClr val="0070C0"/>
                </a:solidFill>
              </a:rPr>
              <a:t> Analysis for Liver Tumour Diagnosis Using Artificial </a:t>
            </a:r>
            <a:r>
              <a:rPr lang="en-IN" sz="4400" b="1" dirty="0" smtClean="0">
                <a:solidFill>
                  <a:srgbClr val="0070C0"/>
                </a:solidFill>
              </a:rPr>
              <a:t>Intelligence</a:t>
            </a:r>
            <a:endParaRPr lang="en-IN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1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6482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0070C0"/>
                </a:solidFill>
              </a:rPr>
              <a:t>Modules and Timelines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455392"/>
              </p:ext>
            </p:extLst>
          </p:nvPr>
        </p:nvGraphicFramePr>
        <p:xfrm>
          <a:off x="1116103" y="900953"/>
          <a:ext cx="10071851" cy="5484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699"/>
                <a:gridCol w="3936925"/>
                <a:gridCol w="2958649"/>
                <a:gridCol w="1715578"/>
              </a:tblGrid>
              <a:tr h="591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+mn-lt"/>
                        </a:rPr>
                        <a:t>Modules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+mn-lt"/>
                        </a:rPr>
                        <a:t>Work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+mn-lt"/>
                        </a:rPr>
                        <a:t>Persons Responsible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+mn-lt"/>
                        </a:rPr>
                        <a:t>Timeline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</a:tr>
              <a:tr h="6493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+mn-lt"/>
                        </a:rPr>
                        <a:t>I</a:t>
                      </a:r>
                      <a:endParaRPr lang="en-IN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+mn-lt"/>
                        </a:rPr>
                        <a:t>Hypothesis Testing – Qualitative</a:t>
                      </a:r>
                      <a:endParaRPr lang="en-IN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+mn-lt"/>
                        </a:rPr>
                        <a:t>Dr.Biju</a:t>
                      </a:r>
                      <a:r>
                        <a:rPr lang="en-IN" sz="1600" b="1" dirty="0" smtClean="0">
                          <a:effectLst/>
                          <a:latin typeface="+mn-lt"/>
                        </a:rPr>
                        <a:t>, </a:t>
                      </a:r>
                      <a:r>
                        <a:rPr lang="en-IN" sz="1600" b="1" dirty="0" err="1" smtClean="0">
                          <a:effectLst/>
                          <a:latin typeface="+mn-lt"/>
                        </a:rPr>
                        <a:t>Dr.B.Lakshmipriya</a:t>
                      </a:r>
                      <a:endParaRPr lang="en-IN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+mn-lt"/>
                        </a:rPr>
                        <a:t>Completed </a:t>
                      </a:r>
                      <a:endParaRPr lang="en-IN" sz="16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</a:tr>
              <a:tr h="9740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+mn-lt"/>
                        </a:rPr>
                        <a:t>II</a:t>
                      </a:r>
                      <a:endParaRPr lang="en-IN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+mn-lt"/>
                        </a:rPr>
                        <a:t>Hypothesis Testing – Quantitative</a:t>
                      </a:r>
                      <a:endParaRPr lang="en-IN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effectLst/>
                          <a:latin typeface="+mn-lt"/>
                        </a:rPr>
                        <a:t>Dr.Biju, </a:t>
                      </a:r>
                      <a:r>
                        <a:rPr lang="en-IN" sz="1600" b="1" dirty="0" err="1" smtClean="0">
                          <a:effectLst/>
                          <a:latin typeface="+mn-lt"/>
                        </a:rPr>
                        <a:t>Dr.B.Lakshmipriya</a:t>
                      </a:r>
                      <a:r>
                        <a:rPr lang="en-IN" sz="1600" b="1" dirty="0" smtClean="0">
                          <a:effectLst/>
                          <a:latin typeface="+mn-lt"/>
                        </a:rPr>
                        <a:t>, </a:t>
                      </a:r>
                      <a:r>
                        <a:rPr lang="en-IN" sz="1600" b="1" dirty="0" err="1">
                          <a:effectLst/>
                          <a:latin typeface="+mn-lt"/>
                        </a:rPr>
                        <a:t>Dr.Jayanthi</a:t>
                      </a:r>
                      <a:endParaRPr lang="en-IN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+mn-lt"/>
                        </a:rPr>
                        <a:t>1 Month</a:t>
                      </a:r>
                      <a:endParaRPr lang="en-IN" sz="16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</a:tr>
              <a:tr h="11770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+mn-lt"/>
                        </a:rPr>
                        <a:t>III</a:t>
                      </a:r>
                      <a:endParaRPr lang="en-IN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+mn-lt"/>
                        </a:rPr>
                        <a:t>Tumour Aggressiveness Quantification through Open Source Software</a:t>
                      </a:r>
                      <a:endParaRPr lang="en-IN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+mn-lt"/>
                        </a:rPr>
                        <a:t>Dr.Biju, </a:t>
                      </a:r>
                      <a:r>
                        <a:rPr lang="en-IN" sz="1600" b="1" dirty="0" err="1" smtClean="0">
                          <a:effectLst/>
                          <a:latin typeface="+mn-lt"/>
                        </a:rPr>
                        <a:t>Dr.B.Lakshmipriya</a:t>
                      </a:r>
                      <a:endParaRPr lang="en-IN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+mn-lt"/>
                        </a:rPr>
                        <a:t>2 Months</a:t>
                      </a:r>
                      <a:endParaRPr lang="en-IN" sz="16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</a:tr>
              <a:tr h="12647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+mn-lt"/>
                        </a:rPr>
                        <a:t>IV</a:t>
                      </a:r>
                      <a:endParaRPr lang="en-IN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+mn-lt"/>
                        </a:rPr>
                        <a:t>3D Reconstruction and Volume Calculation</a:t>
                      </a:r>
                      <a:endParaRPr lang="en-IN" sz="16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 err="1">
                          <a:effectLst/>
                          <a:latin typeface="+mn-lt"/>
                        </a:rPr>
                        <a:t>Dr.Jayanthi</a:t>
                      </a:r>
                      <a:r>
                        <a:rPr lang="en-IN" sz="1600" b="1" dirty="0">
                          <a:effectLst/>
                          <a:latin typeface="+mn-lt"/>
                        </a:rPr>
                        <a:t>, </a:t>
                      </a:r>
                      <a:r>
                        <a:rPr lang="en-IN" sz="1600" b="1" dirty="0" err="1" smtClean="0">
                          <a:effectLst/>
                          <a:latin typeface="+mn-lt"/>
                        </a:rPr>
                        <a:t>Dr.B.Lakshmipriya</a:t>
                      </a:r>
                      <a:r>
                        <a:rPr lang="en-IN" sz="1600" b="1" baseline="0" dirty="0" smtClean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1" dirty="0" smtClean="0">
                          <a:effectLst/>
                          <a:latin typeface="+mn-lt"/>
                        </a:rPr>
                        <a:t>and </a:t>
                      </a:r>
                      <a:r>
                        <a:rPr lang="en-IN" sz="1600" b="1" dirty="0">
                          <a:effectLst/>
                          <a:latin typeface="+mn-lt"/>
                        </a:rPr>
                        <a:t>PEC students</a:t>
                      </a:r>
                      <a:endParaRPr lang="en-IN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+mn-lt"/>
                        </a:rPr>
                        <a:t>2 Months</a:t>
                      </a:r>
                      <a:endParaRPr lang="en-IN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</a:tr>
              <a:tr h="8281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+mn-lt"/>
                        </a:rPr>
                        <a:t>V</a:t>
                      </a:r>
                      <a:endParaRPr lang="en-IN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+mn-lt"/>
                        </a:rPr>
                        <a:t>Integration as a Single Application</a:t>
                      </a:r>
                      <a:endParaRPr lang="en-IN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+mn-lt"/>
                        </a:rPr>
                        <a:t>Dr.Jayanthi and PEC students</a:t>
                      </a:r>
                      <a:endParaRPr lang="en-IN" sz="16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+mn-lt"/>
                        </a:rPr>
                        <a:t>1 Month</a:t>
                      </a:r>
                      <a:endParaRPr lang="en-IN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3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337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0070C0"/>
                </a:solidFill>
              </a:rPr>
              <a:t>3D model creation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https://cdn.amegroups.cn/journals/amepc/files/journals/4/articles/21791/public/21791-PB5-9718-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83" y="1089211"/>
            <a:ext cx="6796876" cy="560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4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6824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0070C0"/>
                </a:solidFill>
              </a:rPr>
              <a:t>Simpleware </a:t>
            </a:r>
            <a:r>
              <a:rPr lang="en-IN" b="1" dirty="0" err="1" smtClean="0">
                <a:solidFill>
                  <a:srgbClr val="0070C0"/>
                </a:solidFill>
              </a:rPr>
              <a:t>ScanIP</a:t>
            </a:r>
            <a:r>
              <a:rPr lang="en-IN" b="1" dirty="0" smtClean="0">
                <a:solidFill>
                  <a:srgbClr val="0070C0"/>
                </a:solidFill>
              </a:rPr>
              <a:t> at PEC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2890"/>
          <a:stretch/>
        </p:blipFill>
        <p:spPr bwMode="auto">
          <a:xfrm>
            <a:off x="1885948" y="1277917"/>
            <a:ext cx="7916958" cy="51632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2357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58" y="866774"/>
            <a:ext cx="9978775" cy="55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4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965" y="0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946" y="292660"/>
            <a:ext cx="11173084" cy="602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4741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0070C0"/>
                </a:solidFill>
              </a:rPr>
              <a:t>3D </a:t>
            </a:r>
            <a:r>
              <a:rPr lang="en-IN" b="1" dirty="0" err="1" smtClean="0">
                <a:solidFill>
                  <a:srgbClr val="0070C0"/>
                </a:solidFill>
              </a:rPr>
              <a:t>Volumetry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Softwares</a:t>
            </a:r>
            <a:r>
              <a:rPr lang="en-IN" b="1" dirty="0" smtClean="0">
                <a:solidFill>
                  <a:srgbClr val="0070C0"/>
                </a:solidFill>
              </a:rPr>
              <a:t> – open access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06" y="148944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l-NL" dirty="0"/>
              <a:t>ITKsnap, </a:t>
            </a:r>
            <a:r>
              <a:rPr lang="nl-NL" u="sng" dirty="0">
                <a:hlinkClick r:id="rId2"/>
              </a:rPr>
              <a:t>http://www.itksnap.org</a:t>
            </a:r>
            <a:endParaRPr lang="nl-NL" dirty="0"/>
          </a:p>
          <a:p>
            <a:pPr>
              <a:lnSpc>
                <a:spcPct val="150000"/>
              </a:lnSpc>
            </a:pPr>
            <a:r>
              <a:rPr lang="nl-NL" dirty="0"/>
              <a:t>3D Slicer, </a:t>
            </a:r>
            <a:r>
              <a:rPr lang="nl-NL" u="sng" dirty="0">
                <a:hlinkClick r:id="rId3"/>
              </a:rPr>
              <a:t>http://www.slicer.org/</a:t>
            </a:r>
            <a:endParaRPr lang="nl-NL" dirty="0"/>
          </a:p>
          <a:p>
            <a:pPr>
              <a:lnSpc>
                <a:spcPct val="150000"/>
              </a:lnSpc>
            </a:pPr>
            <a:r>
              <a:rPr lang="nl-NL" dirty="0"/>
              <a:t>ImageJ, </a:t>
            </a:r>
            <a:r>
              <a:rPr lang="nl-NL" u="sng" dirty="0">
                <a:hlinkClick r:id="rId4"/>
              </a:rPr>
              <a:t>http://imagej.nih.gov/ij/</a:t>
            </a:r>
            <a:endParaRPr lang="nl-NL" dirty="0"/>
          </a:p>
          <a:p>
            <a:pPr>
              <a:lnSpc>
                <a:spcPct val="150000"/>
              </a:lnSpc>
            </a:pPr>
            <a:r>
              <a:rPr lang="nl-NL" dirty="0" smtClean="0"/>
              <a:t>MeVisLab</a:t>
            </a:r>
            <a:r>
              <a:rPr lang="nl-NL" dirty="0"/>
              <a:t>, </a:t>
            </a:r>
            <a:r>
              <a:rPr lang="nl-NL" u="sng" dirty="0">
                <a:hlinkClick r:id="rId5"/>
              </a:rPr>
              <a:t>http://www.mevislab.de/</a:t>
            </a:r>
            <a:endParaRPr lang="nl-NL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29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Development of 3D Visualization and Volumetry Analysis for Liver Tumour Diagnosis Using Artificial Intelligence</vt:lpstr>
      <vt:lpstr>Modules and Timelines</vt:lpstr>
      <vt:lpstr>3D model creation</vt:lpstr>
      <vt:lpstr>Simpleware ScanIP at PEC</vt:lpstr>
      <vt:lpstr>PowerPoint Presentation</vt:lpstr>
      <vt:lpstr>PowerPoint Presentation</vt:lpstr>
      <vt:lpstr>3D Volumetry Softwares – open access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3D Visualization and Volumetry Analysis for Liver Tumour Diagnosis Using Artificial Intelligence</dc:title>
  <dc:creator>Admin</dc:creator>
  <cp:lastModifiedBy>Admin</cp:lastModifiedBy>
  <cp:revision>8</cp:revision>
  <dcterms:created xsi:type="dcterms:W3CDTF">2021-07-22T08:38:19Z</dcterms:created>
  <dcterms:modified xsi:type="dcterms:W3CDTF">2021-07-23T06:57:50Z</dcterms:modified>
</cp:coreProperties>
</file>