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03FD4B-65A7-42E5-B7F8-48B3D2B82D1F}">
          <p14:sldIdLst>
            <p14:sldId id="256"/>
            <p14:sldId id="257"/>
            <p14:sldId id="258"/>
          </p14:sldIdLst>
        </p14:section>
        <p14:section name="Untitled Section" id="{EB1EADD3-2688-42D0-8AE5-F6F8A75195E7}">
          <p14:sldIdLst>
            <p14:sldId id="259"/>
            <p14:sldId id="261"/>
            <p14:sldId id="266"/>
            <p14:sldId id="267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88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0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20E0144-3345-5DB1-57BC-32DFB7F7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1176"/>
            <a:ext cx="7886700" cy="32810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Gowthaman.s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25/06/2025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942EF-3620-FCD3-D715-36E310513327}"/>
              </a:ext>
            </a:extLst>
          </p:cNvPr>
          <p:cNvSpPr txBox="1"/>
          <p:nvPr/>
        </p:nvSpPr>
        <p:spPr>
          <a:xfrm>
            <a:off x="502920" y="525780"/>
            <a:ext cx="80124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Career Trajectories: Salary &amp; Experience Across Global Industries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6"/>
            <a:ext cx="7886700" cy="7834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4B25B0-8754-1217-AAAE-684E40CDB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560" y="1265078"/>
            <a:ext cx="78867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Common Industry: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 is the most popular field among                        respondents.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Split: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people in the data are women (about 76%).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people have a college or master’s degree.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Pay by Gender: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tend to have higher average salaries than women and non-binary individuals.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Cleanliness: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some unclear or duplicate entries, especially in gender and job titles.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salary patterns across industries and demographics.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compensation trends based on gender, experience, and education.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used: Excel, MySQL, Pivot Charts, Dashboarding.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includes attributes: Age, Industry, Job Title, Salary, Country, Gender, etc.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Source: Global salary survey.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Objective: Understand salary trends and job market dynamics.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470" y="3479166"/>
            <a:ext cx="1116330" cy="5133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5" y="1181100"/>
            <a:ext cx="7675350" cy="2197735"/>
          </a:xfrm>
        </p:spPr>
        <p:txBody>
          <a:bodyPr/>
          <a:lstStyle/>
          <a:p>
            <a:r>
              <a:rPr dirty="0"/>
              <a:t> Handled missing values and standardized entries.</a:t>
            </a:r>
          </a:p>
          <a:p>
            <a:r>
              <a:rPr dirty="0"/>
              <a:t>Cleaned job title inconsistencies and location formats.</a:t>
            </a:r>
          </a:p>
          <a:p>
            <a:r>
              <a:rPr dirty="0"/>
              <a:t> Removed or adjusted outliers in salary fields.</a:t>
            </a:r>
          </a:p>
          <a:p>
            <a:r>
              <a:rPr dirty="0"/>
              <a:t> Ensured correct data types across fields.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08266-DF87-6DA6-4EF6-8F708D10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5" y="3992565"/>
            <a:ext cx="4446270" cy="28076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99013B-14CC-278F-7B33-E84B298AD6CC}"/>
              </a:ext>
            </a:extLst>
          </p:cNvPr>
          <p:cNvSpPr txBox="1">
            <a:spLocks/>
          </p:cNvSpPr>
          <p:nvPr/>
        </p:nvSpPr>
        <p:spPr>
          <a:xfrm>
            <a:off x="472440" y="450531"/>
            <a:ext cx="7886700" cy="730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Cleaning Process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AAC7F2-CB3E-F1D0-3152-21A885005F1F}"/>
              </a:ext>
            </a:extLst>
          </p:cNvPr>
          <p:cNvSpPr txBox="1">
            <a:spLocks/>
          </p:cNvSpPr>
          <p:nvPr/>
        </p:nvSpPr>
        <p:spPr>
          <a:xfrm>
            <a:off x="1600201" y="3374866"/>
            <a:ext cx="1116330" cy="51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45F41-C8A1-4AF2-3307-46AA39A3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6" y="3992564"/>
            <a:ext cx="4331970" cy="2807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34315"/>
            <a:ext cx="6275070" cy="491490"/>
          </a:xfrm>
        </p:spPr>
        <p:txBody>
          <a:bodyPr>
            <a:normAutofit fontScale="90000"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SQL Queries Executed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E5CA0-1BDD-F2CE-3706-31F68477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52124"/>
            <a:ext cx="6544588" cy="2560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12DC4-B391-7581-BA12-A7C082BB0697}"/>
              </a:ext>
            </a:extLst>
          </p:cNvPr>
          <p:cNvSpPr txBox="1"/>
          <p:nvPr/>
        </p:nvSpPr>
        <p:spPr>
          <a:xfrm>
            <a:off x="285750" y="915471"/>
            <a:ext cx="402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Average Salary by Industry and 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5129F-935D-3FF7-CF93-C533F559475F}"/>
              </a:ext>
            </a:extLst>
          </p:cNvPr>
          <p:cNvSpPr txBox="1"/>
          <p:nvPr/>
        </p:nvSpPr>
        <p:spPr>
          <a:xfrm>
            <a:off x="285750" y="3989937"/>
            <a:ext cx="339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2.Total Compensation by Job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B907BE-EE0F-79CD-BB35-52198FAD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406066"/>
            <a:ext cx="6544588" cy="2326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845F3-F6A8-47FC-EF04-42C234DF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037805"/>
            <a:ext cx="6172200" cy="2391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00833-BF53-A05E-0437-7E827AC248D2}"/>
              </a:ext>
            </a:extLst>
          </p:cNvPr>
          <p:cNvSpPr txBox="1"/>
          <p:nvPr/>
        </p:nvSpPr>
        <p:spPr>
          <a:xfrm>
            <a:off x="251460" y="5239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3.Salary Distribution by Education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DC1C4-2621-7ED5-556A-0A25A98E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4011262"/>
            <a:ext cx="6172200" cy="2743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E7DAB-3325-0D7C-B989-C59FAC755E3C}"/>
              </a:ext>
            </a:extLst>
          </p:cNvPr>
          <p:cNvSpPr txBox="1"/>
          <p:nvPr/>
        </p:nvSpPr>
        <p:spPr>
          <a:xfrm>
            <a:off x="251460" y="3535465"/>
            <a:ext cx="524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4.Number of Employees by Industry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30645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83B2E-F53E-1980-52B8-1BE8F4DA2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63DB9-9B46-8E05-45F8-67A63957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064520"/>
            <a:ext cx="6983730" cy="303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D96DD-2C11-BFD1-E860-87FB17C750CF}"/>
              </a:ext>
            </a:extLst>
          </p:cNvPr>
          <p:cNvSpPr txBox="1"/>
          <p:nvPr/>
        </p:nvSpPr>
        <p:spPr>
          <a:xfrm>
            <a:off x="377190" y="5582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6.Top Salary Job Titles per Country</a:t>
            </a:r>
          </a:p>
        </p:txBody>
      </p:sp>
    </p:spTree>
    <p:extLst>
      <p:ext uri="{BB962C8B-B14F-4D97-AF65-F5344CB8AC3E}">
        <p14:creationId xmlns:p14="http://schemas.microsoft.com/office/powerpoint/2010/main" val="30591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216537"/>
            <a:ext cx="5429250" cy="846454"/>
          </a:xfrm>
        </p:spPr>
        <p:txBody>
          <a:bodyPr/>
          <a:lstStyle/>
          <a:p>
            <a:r>
              <a:rPr dirty="0"/>
              <a:t>Dashboard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3C03F-D544-2B9D-91AD-82BB6505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440644"/>
            <a:ext cx="8835390" cy="5017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85" y="156209"/>
            <a:ext cx="4900665" cy="678182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017112"/>
            <a:ext cx="7675350" cy="5581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1.Top 5 Industries by Number of Entries: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or Tech: 4,710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Education: 2,466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Nonprofits: 2,419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Care: 1,899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Public Administration: 1,893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Gender Distribution in the Dataset: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Women: 21,384 (76%)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Men: 5,502 (20%)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Non-binary: 747 (2.7%)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Other/Prefer not to answer: ~470 combined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Salary by Gender (Standardized to USD):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Other/Prefer not to answer: $1.95M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Men: $1.53M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Women: $1.07M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Non-binary: $818K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Unknown/Not disclosed: Much lower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368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Depth</vt:lpstr>
      <vt:lpstr>Gowthaman.s March 2025 25/06/2025</vt:lpstr>
      <vt:lpstr>Project Objective</vt:lpstr>
      <vt:lpstr>Dataset Overview</vt:lpstr>
      <vt:lpstr>After</vt:lpstr>
      <vt:lpstr>Key SQL Queries Executed</vt:lpstr>
      <vt:lpstr>PowerPoint Presentation</vt:lpstr>
      <vt:lpstr>PowerPoint Presentation</vt:lpstr>
      <vt:lpstr>Dashboard Highlights</vt:lpstr>
      <vt:lpstr>Insights and Findings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Gowthaman Gowthaman.s</cp:lastModifiedBy>
  <cp:revision>8</cp:revision>
  <dcterms:created xsi:type="dcterms:W3CDTF">2013-01-27T09:14:16Z</dcterms:created>
  <dcterms:modified xsi:type="dcterms:W3CDTF">2025-06-25T03:27:16Z</dcterms:modified>
  <cp:category/>
</cp:coreProperties>
</file>