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2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7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63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3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47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0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7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159" y="431655"/>
            <a:ext cx="6593681" cy="1422545"/>
          </a:xfrm>
        </p:spPr>
        <p:txBody>
          <a:bodyPr/>
          <a:lstStyle/>
          <a:p>
            <a:r>
              <a:rPr dirty="0"/>
              <a:t>Power BI Project – 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    : Gowthaman.s</a:t>
            </a:r>
          </a:p>
          <a:p>
            <a:r>
              <a:rPr lang="en-US" dirty="0"/>
              <a:t>Branch : March 2025</a:t>
            </a:r>
          </a:p>
          <a:p>
            <a:r>
              <a:rPr lang="en-US" dirty="0"/>
              <a:t>Date       : 11.06.2025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uses Power BI to understand and analyze sales data.</a:t>
            </a:r>
          </a:p>
          <a:p>
            <a:endParaRPr/>
          </a:p>
          <a:p>
            <a:r>
              <a:t>We clean the data, calculate key values, and create a dashboard to see trends and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Sales Dataset – Online Shop</a:t>
            </a:r>
          </a:p>
          <a:p>
            <a:r>
              <a:t>Source: Kaggle</a:t>
            </a:r>
          </a:p>
          <a:p>
            <a:endParaRPr/>
          </a:p>
          <a:p>
            <a:r>
              <a:t>Details:</a:t>
            </a:r>
          </a:p>
          <a:p>
            <a:r>
              <a:t>- Online sales from a UK store</a:t>
            </a:r>
          </a:p>
          <a:p>
            <a:r>
              <a:t>- Includes products, prices, dates, and customer info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203199"/>
            <a:ext cx="7429499" cy="840943"/>
          </a:xfrm>
        </p:spPr>
        <p:txBody>
          <a:bodyPr/>
          <a:lstStyle/>
          <a:p>
            <a:r>
              <a:rPr dirty="0"/>
              <a:t>Cleaning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48" y="1081520"/>
            <a:ext cx="7429499" cy="3541714"/>
          </a:xfrm>
        </p:spPr>
        <p:txBody>
          <a:bodyPr/>
          <a:lstStyle/>
          <a:p>
            <a:r>
              <a:rPr dirty="0"/>
              <a:t>- Removed duplicate rows</a:t>
            </a:r>
          </a:p>
          <a:p>
            <a:r>
              <a:rPr dirty="0"/>
              <a:t>- Handled missing values</a:t>
            </a:r>
          </a:p>
          <a:p>
            <a:r>
              <a:rPr dirty="0"/>
              <a:t>- Fixed data types (e.g., numbers, dates)</a:t>
            </a:r>
          </a:p>
          <a:p>
            <a:r>
              <a:rPr dirty="0"/>
              <a:t>- Split and merged columns when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4FC83-27FC-E479-BF00-EAB88067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3429000"/>
            <a:ext cx="4017818" cy="3383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101282"/>
            <a:ext cx="7429499" cy="1478570"/>
          </a:xfrm>
        </p:spPr>
        <p:txBody>
          <a:bodyPr/>
          <a:lstStyle/>
          <a:p>
            <a:r>
              <a:rPr dirty="0"/>
              <a:t>DAX Formulas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sz="2400" dirty="0"/>
              <a:t>- Total Sales = SUM(Sales</a:t>
            </a:r>
            <a:r>
              <a:rPr lang="en-US" sz="2400" dirty="0"/>
              <a:t> </a:t>
            </a:r>
            <a:r>
              <a:rPr sz="2400" dirty="0"/>
              <a:t>Amount)</a:t>
            </a:r>
          </a:p>
          <a:p>
            <a:r>
              <a:rPr sz="2400" dirty="0"/>
              <a:t>- Unique Customers = DISTINCTCOUNT(Customer</a:t>
            </a:r>
            <a:r>
              <a:rPr lang="en-US" sz="2400" dirty="0"/>
              <a:t> </a:t>
            </a:r>
            <a:r>
              <a:rPr sz="2400" dirty="0"/>
              <a:t>No)</a:t>
            </a:r>
          </a:p>
          <a:p>
            <a:r>
              <a:rPr sz="2400" dirty="0"/>
              <a:t>- UK Sales = CALCULATE(Total Sales, Country = "UK")</a:t>
            </a:r>
          </a:p>
          <a:p>
            <a:r>
              <a:rPr sz="2400" dirty="0"/>
              <a:t>- Sales Last Month = CALCULATE(Total Sales, DATEADD(Date, -1, MONTH))</a:t>
            </a:r>
          </a:p>
          <a:p>
            <a:r>
              <a:rPr sz="2400" dirty="0"/>
              <a:t>- Sales % of Total = DIVIDE(Total Sales, All Sales)</a:t>
            </a:r>
          </a:p>
          <a:p>
            <a:r>
              <a:rPr sz="2400" dirty="0"/>
              <a:t>- Quantity Segment = IF(Quantity &gt; 10, "High", "Low")</a:t>
            </a:r>
          </a:p>
          <a:p>
            <a:r>
              <a:rPr sz="2400" dirty="0"/>
              <a:t>- Unique Products = DISTINCTCOUNT(ProductName)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66253"/>
            <a:ext cx="4981322" cy="702397"/>
          </a:xfrm>
        </p:spPr>
        <p:txBody>
          <a:bodyPr>
            <a:normAutofit fontScale="90000"/>
          </a:bodyPr>
          <a:lstStyle/>
          <a:p>
            <a:r>
              <a:rPr dirty="0"/>
              <a:t>Dashboard Overview</a:t>
            </a:r>
            <a:r>
              <a:rPr lang="en-US" sz="4900" dirty="0"/>
              <a:t>: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32774-0292-7EBF-1010-68DF17B04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" y="998537"/>
            <a:ext cx="8940800" cy="515288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210723-A78B-9897-CCC6-472E6A248DC8}"/>
              </a:ext>
            </a:extLst>
          </p:cNvPr>
          <p:cNvSpPr txBox="1"/>
          <p:nvPr/>
        </p:nvSpPr>
        <p:spPr>
          <a:xfrm>
            <a:off x="1265382" y="97779"/>
            <a:ext cx="458123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/>
              <a:t>Key Insights:</a:t>
            </a:r>
          </a:p>
          <a:p>
            <a:pPr algn="l">
              <a:spcAft>
                <a:spcPts val="1200"/>
              </a:spcAft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1</a:t>
            </a:r>
            <a:r>
              <a:rPr lang="en-US" sz="1600" b="1" dirty="0">
                <a:solidFill>
                  <a:srgbClr val="0D0D0D"/>
                </a:solidFill>
                <a:latin typeface="ui-sans-serif"/>
              </a:rPr>
              <a:t>.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Total Sales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₹60,280,024.26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 worth of sales recorded.</a:t>
            </a:r>
          </a:p>
          <a:p>
            <a:pPr algn="l">
              <a:spcAft>
                <a:spcPts val="1200"/>
              </a:spcAft>
            </a:pPr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2.Transaction Volume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23,204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 unique transactions.</a:t>
            </a:r>
          </a:p>
          <a:p>
            <a:pPr algn="l">
              <a:spcAft>
                <a:spcPts val="1200"/>
              </a:spcAft>
            </a:pPr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3.Top 5 Countries by Sales Volume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🇬🇧 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United Kingdom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 485,095 transactions</a:t>
            </a:r>
          </a:p>
          <a:p>
            <a:pPr marL="742950" lvl="1" indent="-285750"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🇩🇪 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Germany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 10,675</a:t>
            </a:r>
          </a:p>
          <a:p>
            <a:pPr marL="742950" lvl="1" indent="-285750"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🇫🇷 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France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 10,526</a:t>
            </a:r>
          </a:p>
          <a:p>
            <a:pPr marL="742950" lvl="1" indent="-285750"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🇮🇪 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Ireland (EIRE)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 8,048</a:t>
            </a:r>
          </a:p>
          <a:p>
            <a:pPr marL="742950" lvl="1" indent="-285750"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🇧🇪 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Belgium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 2,539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4.Sales Trend (Monthly)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Sales were steady with spikes in March and December: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Dec 2018: ₹4.23M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Mar 2019: ₹4.35M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Consistent growth till April 2019</a:t>
            </a:r>
          </a:p>
          <a:p>
            <a:pPr marL="742950" lvl="1" indent="-285750" algn="l">
              <a:spcAft>
                <a:spcPts val="1200"/>
              </a:spcAft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Conclusions: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United Kingdom dominates</a:t>
            </a:r>
            <a:r>
              <a:rPr lang="en-US" dirty="0">
                <a:solidFill>
                  <a:schemeClr val="bg1"/>
                </a:solidFill>
              </a:rPr>
              <a:t> sales activity, both in volume and revenue.</a:t>
            </a:r>
          </a:p>
          <a:p>
            <a:r>
              <a:rPr lang="en-US" b="1" dirty="0">
                <a:solidFill>
                  <a:schemeClr val="bg1"/>
                </a:solidFill>
              </a:rPr>
              <a:t>Seasonal spikes</a:t>
            </a:r>
            <a:r>
              <a:rPr lang="en-US" dirty="0">
                <a:solidFill>
                  <a:schemeClr val="bg1"/>
                </a:solidFill>
              </a:rPr>
              <a:t> in December and March suggest promotional or festive shopping trends.</a:t>
            </a:r>
          </a:p>
          <a:p>
            <a:r>
              <a:rPr lang="en-US" dirty="0">
                <a:solidFill>
                  <a:schemeClr val="bg1"/>
                </a:solidFill>
              </a:rPr>
              <a:t>A few </a:t>
            </a:r>
            <a:r>
              <a:rPr lang="en-US" b="1" dirty="0">
                <a:solidFill>
                  <a:schemeClr val="bg1"/>
                </a:solidFill>
              </a:rPr>
              <a:t>niche gift products</a:t>
            </a:r>
            <a:r>
              <a:rPr lang="en-US" dirty="0">
                <a:solidFill>
                  <a:schemeClr val="bg1"/>
                </a:solidFill>
              </a:rPr>
              <a:t> (like Popcorn Holders and Birdie Crafts) drive a significant portion of total revenue.</a:t>
            </a:r>
          </a:p>
          <a:p>
            <a:r>
              <a:rPr lang="en-US" dirty="0">
                <a:solidFill>
                  <a:schemeClr val="bg1"/>
                </a:solidFill>
              </a:rPr>
              <a:t>Strong sales potential exists in other </a:t>
            </a:r>
            <a:r>
              <a:rPr lang="en-US" b="1" dirty="0">
                <a:solidFill>
                  <a:schemeClr val="bg1"/>
                </a:solidFill>
              </a:rPr>
              <a:t>European countries</a:t>
            </a:r>
            <a:r>
              <a:rPr lang="en-US" dirty="0">
                <a:solidFill>
                  <a:schemeClr val="bg1"/>
                </a:solidFill>
              </a:rPr>
              <a:t>, especially Germany and France—consider targeted marketing.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</TotalTime>
  <Words>371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ui-sans-serif</vt:lpstr>
      <vt:lpstr>Circuit</vt:lpstr>
      <vt:lpstr>Power BI Project – Sales Data Analysis</vt:lpstr>
      <vt:lpstr>What is this Project?</vt:lpstr>
      <vt:lpstr>About the Data</vt:lpstr>
      <vt:lpstr>Cleaning the Data</vt:lpstr>
      <vt:lpstr>DAX Formulas Used</vt:lpstr>
      <vt:lpstr>Dashboard Overview:</vt:lpstr>
      <vt:lpstr>PowerPoint Presentation</vt:lpstr>
      <vt:lpstr> Conclusions: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Gowthaman Gowthaman.s</cp:lastModifiedBy>
  <cp:revision>3</cp:revision>
  <dcterms:created xsi:type="dcterms:W3CDTF">2013-01-27T09:14:16Z</dcterms:created>
  <dcterms:modified xsi:type="dcterms:W3CDTF">2025-06-10T13:44:14Z</dcterms:modified>
  <cp:category/>
</cp:coreProperties>
</file>