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5mIOx-vAx1Qev2udHge2ysmrlM8c6Ht3/view" TargetMode="External"/><Relationship Id="rId4" Type="http://schemas.openxmlformats.org/officeDocument/2006/relationships/image" Target="../media/image5.jpg"/><Relationship Id="rId5" Type="http://schemas.openxmlformats.org/officeDocument/2006/relationships/hyperlink" Target="https://drive.google.com/file/d/1uZ8QEG3TtRDSVKg1c59eF1jn0KQKGQrL/view" TargetMode="External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08000" y="581597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Projekt: 3D Snake im LED-Cube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07988" y="13061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Computer Architecture and Operating Systems HS17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Adalsteinn Jonsson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Gowthaman Gobalasingam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7730475" y="4658625"/>
            <a:ext cx="1187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09. 11. 2017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0947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Idee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972663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-3D Snake Spiel in einem 8x8x8 LED Cube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-Arduino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-Beispiel: </a:t>
            </a:r>
          </a:p>
        </p:txBody>
      </p:sp>
      <p:pic>
        <p:nvPicPr>
          <p:cNvPr descr="Bildergebnis für LED Cube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575" y="1692925"/>
            <a:ext cx="3698850" cy="27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2722575" y="4467050"/>
            <a:ext cx="2830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de" sz="800"/>
              <a:t>Quelle: http://www.instructables.com/id/Led-Cube-8x8x8/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1725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Vorgehensweise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-Material bestellen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-Aufbau LED Cube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-Programm schreiben für Snake Spiel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-Testing</a:t>
            </a:r>
          </a:p>
        </p:txBody>
      </p:sp>
      <p:pic>
        <p:nvPicPr>
          <p:cNvPr descr="Bildergebnis für arduino joystick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250" y="2947750"/>
            <a:ext cx="1554075" cy="15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5453900" y="3158300"/>
            <a:ext cx="3288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de" sz="800"/>
              <a:t>Quelle: https://www.youtube.com/watch?v=g13BnCBMDAc</a:t>
            </a:r>
          </a:p>
        </p:txBody>
      </p:sp>
      <p:pic>
        <p:nvPicPr>
          <p:cNvPr descr="Bildergebnis für snake arduino cube" id="104" name="Shape 104"/>
          <p:cNvPicPr preferRelativeResize="0"/>
          <p:nvPr/>
        </p:nvPicPr>
        <p:blipFill rotWithShape="1">
          <a:blip r:embed="rId4">
            <a:alphaModFix/>
          </a:blip>
          <a:srcRect b="7" l="27235" r="27235" t="21616"/>
          <a:stretch/>
        </p:blipFill>
        <p:spPr>
          <a:xfrm>
            <a:off x="5514475" y="217250"/>
            <a:ext cx="2957225" cy="286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088100" y="4371325"/>
            <a:ext cx="3208500" cy="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de" sz="800"/>
              <a:t>Quelle: https://www.addicore.com/Dual-Axis-XY-Joystick-Module-with-Push-Button-p/139.htm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 title="WhatsApp Video 2017-11-07 at 23.15.mp4">
            <a:hlinkClick r:id="rId3"/>
          </p:cNvPr>
          <p:cNvSpPr/>
          <p:nvPr/>
        </p:nvSpPr>
        <p:spPr>
          <a:xfrm>
            <a:off x="4904500" y="447114"/>
            <a:ext cx="3809575" cy="2857188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1" name="Shape 111" title="WhatsApp Video 2017-11-04 at 20.23.mp4">
            <a:hlinkClick r:id="rId5"/>
          </p:cNvPr>
          <p:cNvSpPr/>
          <p:nvPr/>
        </p:nvSpPr>
        <p:spPr>
          <a:xfrm>
            <a:off x="550225" y="447125"/>
            <a:ext cx="3809575" cy="2857181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Budget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de"/>
              <a:t>550 LED’s								10 	Fr.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de"/>
              <a:t>Arduino									20 	Fr.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de"/>
              <a:t>Holzbrett								  5 	Fr.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de"/>
              <a:t>Lötzinn									15 	Fr.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de"/>
              <a:t>Lötkolben								17 	Fr.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de"/>
              <a:t>Widerstände, Schieberegister, Kabel etc.		20 	Fr.			</a:t>
            </a:r>
          </a:p>
          <a:p>
            <a:pPr lvl="0">
              <a:spcBef>
                <a:spcPts val="0"/>
              </a:spcBef>
              <a:buNone/>
            </a:pPr>
            <a:r>
              <a:rPr b="1" lang="de"/>
              <a:t>Total: 87 Fr.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Projektplan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- </a:t>
            </a:r>
            <a:r>
              <a:rPr lang="de"/>
              <a:t>09. 11. 17: Einführungspräsentation 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- bis Ende Nov 17: Material kaufen und LED Cube bauen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- 01. 12 - 05. 12. 17: Planung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- 06. 12 - Mitte Januar 2018: Implementierung und Testing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- Bis Ende Januar 2018: Abschlussbericht erstellen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- Dez - Jan 2018: Lernen für Prüfungen :-) 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- Ende Jan 2018: Abschlusspräsentation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