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hyperlink" Target="https://creativecommons.org/licenses/by-nc/3.0/" TargetMode="Externa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dirty="0"/>
              <a:t>EMPLOYEE DATA ANALYSIS</a:t>
            </a:r>
            <a:endParaRPr lang="en-IN" sz="3200" dirty="0"/>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a:lstStyle/>
          <a:p>
            <a:r>
              <a:rPr lang="en-US" dirty="0"/>
              <a:t>STUDENT NAME :</a:t>
            </a:r>
            <a:r>
              <a:rPr lang="en-IN" dirty="0"/>
              <a:t> </a:t>
            </a:r>
            <a:endParaRPr lang="en-US" dirty="0"/>
          </a:p>
          <a:p>
            <a:r>
              <a:rPr lang="en-US" dirty="0"/>
              <a:t>REGISTER NO </a:t>
            </a:r>
            <a:r>
              <a:rPr lang="en-US"/>
              <a:t>: </a:t>
            </a:r>
            <a:endParaRPr lang="en-US" dirty="0"/>
          </a:p>
          <a:p>
            <a:r>
              <a:rPr lang="en-US" dirty="0"/>
              <a:t>DEPARTMENT : ACCOUNTING &amp; FINANCE</a:t>
            </a:r>
          </a:p>
          <a:p>
            <a:r>
              <a:rPr lang="en-US" dirty="0"/>
              <a:t>COLLEGE : PATRICIAN COLLEGE OF ARTS &amp; SCIENCE</a:t>
            </a:r>
            <a:endParaRPr lang="en-IN" dirty="0"/>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26</TotalTime>
  <Words>418</Words>
  <Application>Microsoft Office PowerPoint</Application>
  <PresentationFormat>Widescreen</PresentationFormat>
  <Paragraphs>53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ANBARASU P</cp:lastModifiedBy>
  <cp:revision>5</cp:revision>
  <dcterms:created xsi:type="dcterms:W3CDTF">2024-08-30T08:57:43Z</dcterms:created>
  <dcterms:modified xsi:type="dcterms:W3CDTF">2024-08-30T10:19:53Z</dcterms:modified>
</cp:coreProperties>
</file>