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NAME:R.Gowtham chand</a:t>
            </a:r>
            <a:endParaRPr lang="en-US" sz="2400" dirty="0"/>
          </a:p>
          <a:p>
            <a:r>
              <a:rPr lang="en-US" sz="2400" dirty="0"/>
              <a:t>REGISTER NO:122202668</a:t>
            </a:r>
          </a:p>
          <a:p>
            <a:r>
              <a:rPr lang="en-US" sz="2400" dirty="0"/>
              <a:t>DEPARTMENT:BCOM.CS Corporate Secretaryship</a:t>
            </a:r>
          </a:p>
          <a:p>
            <a:r>
              <a:rPr lang="en-US" sz="2400" dirty="0"/>
              <a:t>COLLEGE:Thiruthangal nadar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Table 10">
            <a:extLst>
              <a:ext uri="{FF2B5EF4-FFF2-40B4-BE49-F238E27FC236}">
                <a16:creationId xmlns:a16="http://schemas.microsoft.com/office/drawing/2014/main" id="{7D563E88-B587-9972-EBEB-F1879861C0CD}"/>
              </a:ext>
            </a:extLst>
          </p:cNvPr>
          <p:cNvGraphicFramePr/>
          <p:nvPr>
            <p:extLst>
              <p:ext uri="{D42A27DB-BD31-4B8C-83A1-F6EECF244321}">
                <p14:modId xmlns:p14="http://schemas.microsoft.com/office/powerpoint/2010/main" val="1241720176"/>
              </p:ext>
            </p:extLst>
          </p:nvPr>
        </p:nvGraphicFramePr>
        <p:xfrm>
          <a:off x="6202495" y="1143634"/>
          <a:ext cx="3151055" cy="1876495"/>
        </p:xfrm>
        <a:graphic>
          <a:graphicData uri="http://schemas.openxmlformats.org/drawingml/2006/table">
            <a:tbl>
              <a:tblPr>
                <a:tableStyleId>{5C22544A-7EE6-4342-B048-85BDC9FD1C3A}</a:tableStyleId>
              </a:tblPr>
              <a:tblGrid>
                <a:gridCol w="630211">
                  <a:extLst>
                    <a:ext uri="{9D8B030D-6E8A-4147-A177-3AD203B41FA5}">
                      <a16:colId xmlns:a16="http://schemas.microsoft.com/office/drawing/2014/main" val="3709382280"/>
                    </a:ext>
                  </a:extLst>
                </a:gridCol>
                <a:gridCol w="630211">
                  <a:extLst>
                    <a:ext uri="{9D8B030D-6E8A-4147-A177-3AD203B41FA5}">
                      <a16:colId xmlns:a16="http://schemas.microsoft.com/office/drawing/2014/main" val="4217135080"/>
                    </a:ext>
                  </a:extLst>
                </a:gridCol>
                <a:gridCol w="630211">
                  <a:extLst>
                    <a:ext uri="{9D8B030D-6E8A-4147-A177-3AD203B41FA5}">
                      <a16:colId xmlns:a16="http://schemas.microsoft.com/office/drawing/2014/main" val="2197159992"/>
                    </a:ext>
                  </a:extLst>
                </a:gridCol>
                <a:gridCol w="630211">
                  <a:extLst>
                    <a:ext uri="{9D8B030D-6E8A-4147-A177-3AD203B41FA5}">
                      <a16:colId xmlns:a16="http://schemas.microsoft.com/office/drawing/2014/main" val="3973842601"/>
                    </a:ext>
                  </a:extLst>
                </a:gridCol>
                <a:gridCol w="630211">
                  <a:extLst>
                    <a:ext uri="{9D8B030D-6E8A-4147-A177-3AD203B41FA5}">
                      <a16:colId xmlns:a16="http://schemas.microsoft.com/office/drawing/2014/main" val="3291706180"/>
                    </a:ext>
                  </a:extLst>
                </a:gridCol>
              </a:tblGrid>
              <a:tr h="375299">
                <a:tc>
                  <a:txBody>
                    <a:bodyPr/>
                    <a:lstStyle/>
                    <a:p>
                      <a:pPr algn="r" rtl="0" fontAlgn="b"/>
                      <a:r>
                        <a:rPr lang="en-US" sz="1000">
                          <a:effectLst/>
                        </a:rPr>
                        <a:t>3526</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Darius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Sales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Fully Meets</a:t>
                      </a:r>
                      <a:endParaRPr lang="en-US" sz="1000" b="0">
                        <a:effectLst/>
                        <a:latin typeface="Calibri" panose="020F0502020204030204" pitchFamily="34" charset="0"/>
                      </a:endParaRPr>
                    </a:p>
                  </a:txBody>
                  <a:tcPr marL="5978" marR="5978" marT="0" marB="0" anchor="b"/>
                </a:tc>
                <a:tc>
                  <a:txBody>
                    <a:bodyPr/>
                    <a:lstStyle/>
                    <a:p>
                      <a:pPr algn="r" rtl="0" fontAlgn="b"/>
                      <a:r>
                        <a:rPr lang="en-US" sz="1000">
                          <a:effectLst/>
                        </a:rPr>
                        <a:t>4</a:t>
                      </a:r>
                      <a:endParaRPr lang="en-US" sz="1000" b="0">
                        <a:effectLst/>
                        <a:latin typeface="Calibri" panose="020F0502020204030204" pitchFamily="34" charset="0"/>
                      </a:endParaRPr>
                    </a:p>
                  </a:txBody>
                  <a:tcPr marL="5978" marR="5978" marT="0" marB="0" anchor="b"/>
                </a:tc>
                <a:extLst>
                  <a:ext uri="{0D108BD9-81ED-4DB2-BD59-A6C34878D82A}">
                    <a16:rowId xmlns:a16="http://schemas.microsoft.com/office/drawing/2014/main" val="871693554"/>
                  </a:ext>
                </a:extLst>
              </a:tr>
              <a:tr h="375299">
                <a:tc>
                  <a:txBody>
                    <a:bodyPr/>
                    <a:lstStyle/>
                    <a:p>
                      <a:pPr algn="r" rtl="0" fontAlgn="b"/>
                      <a:r>
                        <a:rPr lang="en-US" sz="1000">
                          <a:effectLst/>
                        </a:rPr>
                        <a:t>3527</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Ahmed</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Sales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Fully Meets</a:t>
                      </a:r>
                      <a:endParaRPr lang="en-US" sz="1000" b="0">
                        <a:effectLst/>
                        <a:latin typeface="Calibri" panose="020F0502020204030204" pitchFamily="34" charset="0"/>
                      </a:endParaRPr>
                    </a:p>
                  </a:txBody>
                  <a:tcPr marL="5978" marR="5978" marT="0" marB="0" anchor="b"/>
                </a:tc>
                <a:tc>
                  <a:txBody>
                    <a:bodyPr/>
                    <a:lstStyle/>
                    <a:p>
                      <a:pPr algn="r" rtl="0" fontAlgn="b"/>
                      <a:r>
                        <a:rPr lang="en-US" sz="1000">
                          <a:effectLst/>
                        </a:rPr>
                        <a:t>1</a:t>
                      </a:r>
                      <a:endParaRPr lang="en-US" sz="1000" b="0">
                        <a:effectLst/>
                        <a:latin typeface="Calibri" panose="020F0502020204030204" pitchFamily="34" charset="0"/>
                      </a:endParaRPr>
                    </a:p>
                  </a:txBody>
                  <a:tcPr marL="5978" marR="5978" marT="0" marB="0" anchor="b"/>
                </a:tc>
                <a:extLst>
                  <a:ext uri="{0D108BD9-81ED-4DB2-BD59-A6C34878D82A}">
                    <a16:rowId xmlns:a16="http://schemas.microsoft.com/office/drawing/2014/main" val="3161020105"/>
                  </a:ext>
                </a:extLst>
              </a:tr>
              <a:tr h="375299">
                <a:tc>
                  <a:txBody>
                    <a:bodyPr/>
                    <a:lstStyle/>
                    <a:p>
                      <a:pPr algn="r" rtl="0" fontAlgn="b"/>
                      <a:r>
                        <a:rPr lang="en-US" sz="1000">
                          <a:effectLst/>
                        </a:rPr>
                        <a:t>3528</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Kymani</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Sales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Fully Meets</a:t>
                      </a:r>
                      <a:endParaRPr lang="en-US" sz="1000" b="0">
                        <a:effectLst/>
                        <a:latin typeface="Calibri" panose="020F0502020204030204" pitchFamily="34" charset="0"/>
                      </a:endParaRPr>
                    </a:p>
                  </a:txBody>
                  <a:tcPr marL="5978" marR="5978" marT="0" marB="0" anchor="b"/>
                </a:tc>
                <a:tc>
                  <a:txBody>
                    <a:bodyPr/>
                    <a:lstStyle/>
                    <a:p>
                      <a:pPr algn="r" rtl="0" fontAlgn="b"/>
                      <a:r>
                        <a:rPr lang="en-US" sz="1000">
                          <a:effectLst/>
                        </a:rPr>
                        <a:t>2</a:t>
                      </a:r>
                      <a:endParaRPr lang="en-US" sz="1000" b="0">
                        <a:effectLst/>
                        <a:latin typeface="Calibri" panose="020F0502020204030204" pitchFamily="34" charset="0"/>
                      </a:endParaRPr>
                    </a:p>
                  </a:txBody>
                  <a:tcPr marL="5978" marR="5978" marT="0" marB="0" anchor="b"/>
                </a:tc>
                <a:extLst>
                  <a:ext uri="{0D108BD9-81ED-4DB2-BD59-A6C34878D82A}">
                    <a16:rowId xmlns:a16="http://schemas.microsoft.com/office/drawing/2014/main" val="3939350976"/>
                  </a:ext>
                </a:extLst>
              </a:tr>
              <a:tr h="375299">
                <a:tc>
                  <a:txBody>
                    <a:bodyPr/>
                    <a:lstStyle/>
                    <a:p>
                      <a:pPr algn="r" rtl="0" fontAlgn="b"/>
                      <a:r>
                        <a:rPr lang="en-US" sz="1000">
                          <a:effectLst/>
                        </a:rPr>
                        <a:t>3529</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Callum</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Sales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Fully Meets</a:t>
                      </a:r>
                      <a:endParaRPr lang="en-US" sz="1000" b="0">
                        <a:effectLst/>
                        <a:latin typeface="Calibri" panose="020F0502020204030204" pitchFamily="34" charset="0"/>
                      </a:endParaRPr>
                    </a:p>
                  </a:txBody>
                  <a:tcPr marL="5978" marR="5978" marT="0" marB="0" anchor="b"/>
                </a:tc>
                <a:tc>
                  <a:txBody>
                    <a:bodyPr/>
                    <a:lstStyle/>
                    <a:p>
                      <a:pPr algn="r" rtl="0" fontAlgn="b"/>
                      <a:r>
                        <a:rPr lang="en-US" sz="1000">
                          <a:effectLst/>
                        </a:rPr>
                        <a:t>2</a:t>
                      </a:r>
                      <a:endParaRPr lang="en-US" sz="1000" b="0">
                        <a:effectLst/>
                        <a:latin typeface="Calibri" panose="020F0502020204030204" pitchFamily="34" charset="0"/>
                      </a:endParaRPr>
                    </a:p>
                  </a:txBody>
                  <a:tcPr marL="5978" marR="5978" marT="0" marB="0" anchor="b"/>
                </a:tc>
                <a:extLst>
                  <a:ext uri="{0D108BD9-81ED-4DB2-BD59-A6C34878D82A}">
                    <a16:rowId xmlns:a16="http://schemas.microsoft.com/office/drawing/2014/main" val="1164471751"/>
                  </a:ext>
                </a:extLst>
              </a:tr>
              <a:tr h="375299">
                <a:tc>
                  <a:txBody>
                    <a:bodyPr/>
                    <a:lstStyle/>
                    <a:p>
                      <a:pPr algn="r" rtl="0" fontAlgn="b"/>
                      <a:r>
                        <a:rPr lang="en-US" sz="1000">
                          <a:effectLst/>
                        </a:rPr>
                        <a:t>3530</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Zariah</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Sales</a:t>
                      </a:r>
                      <a:endParaRPr lang="en-US" sz="1000" b="0">
                        <a:effectLst/>
                        <a:latin typeface="Calibri" panose="020F0502020204030204" pitchFamily="34" charset="0"/>
                      </a:endParaRPr>
                    </a:p>
                  </a:txBody>
                  <a:tcPr marL="5978" marR="5978" marT="0" marB="0" anchor="b"/>
                </a:tc>
                <a:tc>
                  <a:txBody>
                    <a:bodyPr/>
                    <a:lstStyle/>
                    <a:p>
                      <a:pPr rtl="0" fontAlgn="b"/>
                      <a:r>
                        <a:rPr lang="en-US" sz="1000">
                          <a:effectLst/>
                        </a:rPr>
                        <a:t>Fully Meets</a:t>
                      </a:r>
                      <a:endParaRPr lang="en-US" sz="1000" b="0">
                        <a:effectLst/>
                        <a:latin typeface="Calibri" panose="020F0502020204030204" pitchFamily="34" charset="0"/>
                      </a:endParaRPr>
                    </a:p>
                  </a:txBody>
                  <a:tcPr marL="5978" marR="5978" marT="0" marB="0" anchor="b"/>
                </a:tc>
                <a:tc>
                  <a:txBody>
                    <a:bodyPr/>
                    <a:lstStyle/>
                    <a:p>
                      <a:pPr algn="r" rtl="0" fontAlgn="b"/>
                      <a:r>
                        <a:rPr lang="en-US" sz="1000">
                          <a:effectLst/>
                        </a:rPr>
                        <a:t>2</a:t>
                      </a:r>
                      <a:endParaRPr lang="en-US" sz="1000" b="0">
                        <a:effectLst/>
                        <a:latin typeface="Calibri" panose="020F0502020204030204" pitchFamily="34" charset="0"/>
                      </a:endParaRPr>
                    </a:p>
                  </a:txBody>
                  <a:tcPr marL="5978" marR="5978" marT="0" marB="0" anchor="b"/>
                </a:tc>
                <a:extLst>
                  <a:ext uri="{0D108BD9-81ED-4DB2-BD59-A6C34878D82A}">
                    <a16:rowId xmlns:a16="http://schemas.microsoft.com/office/drawing/2014/main" val="61235795"/>
                  </a:ext>
                </a:extLst>
              </a:tr>
            </a:tbl>
          </a:graphicData>
        </a:graphic>
      </p:graphicFrame>
      <p:pic>
        <p:nvPicPr>
          <p:cNvPr id="29" name="Picture 28">
            <a:extLst>
              <a:ext uri="{FF2B5EF4-FFF2-40B4-BE49-F238E27FC236}">
                <a16:creationId xmlns:a16="http://schemas.microsoft.com/office/drawing/2014/main" id="{14605C43-684A-4FF5-D713-3264B514D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185" y="5053863"/>
            <a:ext cx="7005113" cy="1083931"/>
          </a:xfrm>
          <a:prstGeom prst="rect">
            <a:avLst/>
          </a:prstGeom>
        </p:spPr>
      </p:pic>
      <p:pic>
        <p:nvPicPr>
          <p:cNvPr id="2" name="Picture 1">
            <a:extLst>
              <a:ext uri="{FF2B5EF4-FFF2-40B4-BE49-F238E27FC236}">
                <a16:creationId xmlns:a16="http://schemas.microsoft.com/office/drawing/2014/main" id="{FCE8AB95-76C2-4146-7AC4-64981DAA9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43" y="1237027"/>
            <a:ext cx="5450322" cy="32182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Gowtham chand.R</cp:lastModifiedBy>
  <cp:revision>15</cp:revision>
  <dcterms:created xsi:type="dcterms:W3CDTF">2024-03-29T15:07:22Z</dcterms:created>
  <dcterms:modified xsi:type="dcterms:W3CDTF">2024-09-09T04:17:22Z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