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3" name="Shape 2"/>
        <p:cNvGrpSpPr/>
        <p:nvPr/>
      </p:nvGrpSpPr>
      <p:grpSpPr>
        <a:xfrm>
          <a:off x="0" y="0"/>
          <a:ext cx="0" cy="0"/>
          <a:chOff x="0" y="0"/>
          <a:chExt cx="0" cy="0"/>
        </a:xfrm>
      </p:grpSpPr>
      <p:sp>
        <p:nvSpPr>
          <p:cNvPr id="1048725"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6"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30"/>
        <p:cNvGrpSpPr/>
        <p:nvPr/>
      </p:nvGrpSpPr>
      <p:grpSpPr>
        <a:xfrm>
          <a:off x="0" y="0"/>
          <a:ext cx="0" cy="0"/>
          <a:chOff x="0" y="0"/>
          <a:chExt cx="0" cy="0"/>
        </a:xfrm>
      </p:grpSpPr>
      <p:sp>
        <p:nvSpPr>
          <p:cNvPr id="1048589" name="Google Shape;131;p1: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132;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5"/>
        <p:cNvGrpSpPr/>
        <p:nvPr/>
      </p:nvGrpSpPr>
      <p:grpSpPr>
        <a:xfrm>
          <a:off x="0" y="0"/>
          <a:ext cx="0" cy="0"/>
          <a:chOff x="0" y="0"/>
          <a:chExt cx="0" cy="0"/>
        </a:xfrm>
      </p:grpSpPr>
      <p:sp>
        <p:nvSpPr>
          <p:cNvPr id="1048635" name="Google Shape;186;p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6" name="Google Shape;187;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1"/>
        <p:cNvGrpSpPr/>
        <p:nvPr/>
      </p:nvGrpSpPr>
      <p:grpSpPr>
        <a:xfrm>
          <a:off x="0" y="0"/>
          <a:ext cx="0" cy="0"/>
          <a:chOff x="0" y="0"/>
          <a:chExt cx="0" cy="0"/>
        </a:xfrm>
      </p:grpSpPr>
      <p:sp>
        <p:nvSpPr>
          <p:cNvPr id="1048639" name="Google Shape;192;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193;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97"/>
        <p:cNvGrpSpPr/>
        <p:nvPr/>
      </p:nvGrpSpPr>
      <p:grpSpPr>
        <a:xfrm>
          <a:off x="0" y="0"/>
          <a:ext cx="0" cy="0"/>
          <a:chOff x="0" y="0"/>
          <a:chExt cx="0" cy="0"/>
        </a:xfrm>
      </p:grpSpPr>
      <p:sp>
        <p:nvSpPr>
          <p:cNvPr id="1048663" name="Google Shape;198;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99;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36"/>
        <p:cNvGrpSpPr/>
        <p:nvPr/>
      </p:nvGrpSpPr>
      <p:grpSpPr>
        <a:xfrm>
          <a:off x="0" y="0"/>
          <a:ext cx="0" cy="0"/>
          <a:chOff x="0" y="0"/>
          <a:chExt cx="0" cy="0"/>
        </a:xfrm>
      </p:grpSpPr>
      <p:sp>
        <p:nvSpPr>
          <p:cNvPr id="1048598" name="Google Shape;137;p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138;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42"/>
        <p:cNvGrpSpPr/>
        <p:nvPr/>
      </p:nvGrpSpPr>
      <p:grpSpPr>
        <a:xfrm>
          <a:off x="0" y="0"/>
          <a:ext cx="0" cy="0"/>
          <a:chOff x="0" y="0"/>
          <a:chExt cx="0" cy="0"/>
        </a:xfrm>
      </p:grpSpPr>
      <p:sp>
        <p:nvSpPr>
          <p:cNvPr id="1048602" name="Google Shape;143;p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3" name="Google Shape;144;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48"/>
        <p:cNvGrpSpPr/>
        <p:nvPr/>
      </p:nvGrpSpPr>
      <p:grpSpPr>
        <a:xfrm>
          <a:off x="0" y="0"/>
          <a:ext cx="0" cy="0"/>
          <a:chOff x="0" y="0"/>
          <a:chExt cx="0" cy="0"/>
        </a:xfrm>
      </p:grpSpPr>
      <p:sp>
        <p:nvSpPr>
          <p:cNvPr id="1048606" name="Google Shape;149;p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7" name="Google Shape;150;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4"/>
        <p:cNvGrpSpPr/>
        <p:nvPr/>
      </p:nvGrpSpPr>
      <p:grpSpPr>
        <a:xfrm>
          <a:off x="0" y="0"/>
          <a:ext cx="0" cy="0"/>
          <a:chOff x="0" y="0"/>
          <a:chExt cx="0" cy="0"/>
        </a:xfrm>
      </p:grpSpPr>
      <p:sp>
        <p:nvSpPr>
          <p:cNvPr id="1048610" name="Google Shape;155;p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156;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60"/>
        <p:cNvGrpSpPr/>
        <p:nvPr/>
      </p:nvGrpSpPr>
      <p:grpSpPr>
        <a:xfrm>
          <a:off x="0" y="0"/>
          <a:ext cx="0" cy="0"/>
          <a:chOff x="0" y="0"/>
          <a:chExt cx="0" cy="0"/>
        </a:xfrm>
      </p:grpSpPr>
      <p:sp>
        <p:nvSpPr>
          <p:cNvPr id="1048614" name="Google Shape;161;p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162;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66"/>
        <p:cNvGrpSpPr/>
        <p:nvPr/>
      </p:nvGrpSpPr>
      <p:grpSpPr>
        <a:xfrm>
          <a:off x="0" y="0"/>
          <a:ext cx="0" cy="0"/>
          <a:chOff x="0" y="0"/>
          <a:chExt cx="0" cy="0"/>
        </a:xfrm>
      </p:grpSpPr>
      <p:sp>
        <p:nvSpPr>
          <p:cNvPr id="1048618" name="Google Shape;167;p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168;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27" name="Google Shape;173;p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8" name="Google Shape;174;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9"/>
        <p:cNvGrpSpPr/>
        <p:nvPr/>
      </p:nvGrpSpPr>
      <p:grpSpPr>
        <a:xfrm>
          <a:off x="0" y="0"/>
          <a:ext cx="0" cy="0"/>
          <a:chOff x="0" y="0"/>
          <a:chExt cx="0" cy="0"/>
        </a:xfrm>
      </p:grpSpPr>
      <p:sp>
        <p:nvSpPr>
          <p:cNvPr id="1048631" name="Google Shape;180;p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81;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9"/>
        <p:cNvGrpSpPr/>
        <p:nvPr/>
      </p:nvGrpSpPr>
      <p:grpSpPr>
        <a:xfrm>
          <a:off x="0" y="0"/>
          <a:ext cx="0" cy="0"/>
          <a:chOff x="0" y="0"/>
          <a:chExt cx="0" cy="0"/>
        </a:xfrm>
      </p:grpSpPr>
      <p:sp>
        <p:nvSpPr>
          <p:cNvPr id="1048579"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 name="Google Shape;11;p2"/>
          <p:cNvGrpSpPr/>
          <p:nvPr/>
        </p:nvGrpSpPr>
        <p:grpSpPr>
          <a:xfrm>
            <a:off x="0" y="490"/>
            <a:ext cx="5153705" cy="5134399"/>
            <a:chOff x="0" y="75"/>
            <a:chExt cx="5153705" cy="5152950"/>
          </a:xfrm>
        </p:grpSpPr>
        <p:sp>
          <p:nvSpPr>
            <p:cNvPr id="1048580"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rot="-5400000">
              <a:off x="1646" y="-75"/>
              <a:ext cx="2299800" cy="23001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flipH="1">
              <a:off x="652821" y="590035"/>
              <a:ext cx="2300100" cy="2299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16;p2"/>
          <p:cNvSpPr txBox="1"/>
          <p:nvPr>
            <p:ph type="ctrTitle"/>
          </p:nvPr>
        </p:nvSpPr>
        <p:spPr>
          <a:xfrm>
            <a:off x="3537150" y="1578400"/>
            <a:ext cx="5017500" cy="1578900"/>
          </a:xfrm>
          <a:prstGeom prst="rect"/>
        </p:spPr>
        <p:txBody>
          <a:bodyPr anchor="t" anchorCtr="0" bIns="91425" lIns="91425" rIns="91425" spcFirstLastPara="1" tIns="91425" wrap="square">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8585" name="Google Shape;17;p2"/>
          <p:cNvSpPr txBox="1"/>
          <p:nvPr>
            <p:ph type="subTitle" idx="1"/>
          </p:nvPr>
        </p:nvSpPr>
        <p:spPr>
          <a:xfrm>
            <a:off x="5083950" y="3924925"/>
            <a:ext cx="34707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586" name="Google Shape;18;p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105"/>
        <p:cNvGrpSpPr/>
        <p:nvPr/>
      </p:nvGrpSpPr>
      <p:grpSpPr>
        <a:xfrm>
          <a:off x="0" y="0"/>
          <a:ext cx="0" cy="0"/>
          <a:chOff x="0" y="0"/>
          <a:chExt cx="0" cy="0"/>
        </a:xfrm>
      </p:grpSpPr>
      <p:grpSp>
        <p:nvGrpSpPr>
          <p:cNvPr id="66" name="Google Shape;106;p11"/>
          <p:cNvGrpSpPr/>
          <p:nvPr/>
        </p:nvGrpSpPr>
        <p:grpSpPr>
          <a:xfrm>
            <a:off x="4406400" y="0"/>
            <a:ext cx="4737600" cy="5143065"/>
            <a:chOff x="4406400" y="0"/>
            <a:chExt cx="4737600" cy="5143065"/>
          </a:xfrm>
        </p:grpSpPr>
        <p:sp>
          <p:nvSpPr>
            <p:cNvPr id="1048641"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7"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8" name="Google Shape;114;p11"/>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9"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120;p11"/>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9" name="Google Shape;125;p11"/>
          <p:cNvSpPr txBox="1"/>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60" name="Google Shape;126;p11"/>
          <p:cNvSpPr txBox="1"/>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1" name="Google Shape;127;p11"/>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2" name="Shape 128"/>
        <p:cNvGrpSpPr/>
        <p:nvPr/>
      </p:nvGrpSpPr>
      <p:grpSpPr>
        <a:xfrm>
          <a:off x="0" y="0"/>
          <a:ext cx="0" cy="0"/>
          <a:chOff x="0" y="0"/>
          <a:chExt cx="0" cy="0"/>
        </a:xfrm>
      </p:grpSpPr>
      <p:sp>
        <p:nvSpPr>
          <p:cNvPr id="1048670" name="Google Shape;129;p1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3" name="Shape 19"/>
        <p:cNvGrpSpPr/>
        <p:nvPr/>
      </p:nvGrpSpPr>
      <p:grpSpPr>
        <a:xfrm>
          <a:off x="0" y="0"/>
          <a:ext cx="0" cy="0"/>
          <a:chOff x="0" y="0"/>
          <a:chExt cx="0" cy="0"/>
        </a:xfrm>
      </p:grpSpPr>
      <p:grpSp>
        <p:nvGrpSpPr>
          <p:cNvPr id="74" name="Google Shape;20;p3"/>
          <p:cNvGrpSpPr/>
          <p:nvPr/>
        </p:nvGrpSpPr>
        <p:grpSpPr>
          <a:xfrm>
            <a:off x="4406400" y="0"/>
            <a:ext cx="4737600" cy="5143065"/>
            <a:chOff x="4406400" y="0"/>
            <a:chExt cx="4737600" cy="5143065"/>
          </a:xfrm>
        </p:grpSpPr>
        <p:sp>
          <p:nvSpPr>
            <p:cNvPr id="104867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28;p3"/>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34;p3"/>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89" name="Google Shape;39;p3"/>
          <p:cNvSpPr txBox="1"/>
          <p:nvPr>
            <p:ph type="title"/>
          </p:nvPr>
        </p:nvSpPr>
        <p:spPr>
          <a:xfrm>
            <a:off x="823850" y="2053000"/>
            <a:ext cx="4587000" cy="11487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90" name="Google Shape;40;p3"/>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1" name="Shape 41"/>
        <p:cNvGrpSpPr/>
        <p:nvPr/>
      </p:nvGrpSpPr>
      <p:grpSpPr>
        <a:xfrm>
          <a:off x="0" y="0"/>
          <a:ext cx="0" cy="0"/>
          <a:chOff x="0" y="0"/>
          <a:chExt cx="0" cy="0"/>
        </a:xfrm>
      </p:grpSpPr>
      <p:grpSp>
        <p:nvGrpSpPr>
          <p:cNvPr id="32" name="Google Shape;42;p4"/>
          <p:cNvGrpSpPr/>
          <p:nvPr/>
        </p:nvGrpSpPr>
        <p:grpSpPr>
          <a:xfrm>
            <a:off x="0" y="381001"/>
            <a:ext cx="1037850" cy="1016287"/>
            <a:chOff x="0" y="381001"/>
            <a:chExt cx="1037850" cy="1016287"/>
          </a:xfrm>
        </p:grpSpPr>
        <p:sp>
          <p:nvSpPr>
            <p:cNvPr id="1048591" name="Google Shape;43;p4"/>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44;p4"/>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3" name="Google Shape;45;p4"/>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4" name="Google Shape;46;p4"/>
          <p:cNvSpPr txBox="1"/>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5" name="Google Shape;47;p4"/>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48"/>
        <p:cNvGrpSpPr/>
        <p:nvPr/>
      </p:nvGrpSpPr>
      <p:grpSpPr>
        <a:xfrm>
          <a:off x="0" y="0"/>
          <a:ext cx="0" cy="0"/>
          <a:chOff x="0" y="0"/>
          <a:chExt cx="0" cy="0"/>
        </a:xfrm>
      </p:grpSpPr>
      <p:grpSp>
        <p:nvGrpSpPr>
          <p:cNvPr id="78" name="Google Shape;49;p5"/>
          <p:cNvGrpSpPr/>
          <p:nvPr/>
        </p:nvGrpSpPr>
        <p:grpSpPr>
          <a:xfrm>
            <a:off x="0" y="381001"/>
            <a:ext cx="1037850" cy="1016287"/>
            <a:chOff x="0" y="381001"/>
            <a:chExt cx="1037850" cy="1016287"/>
          </a:xfrm>
        </p:grpSpPr>
        <p:sp>
          <p:nvSpPr>
            <p:cNvPr id="1048695" name="Google Shape;50;p5"/>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51;p5"/>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7" name="Google Shape;52;p5"/>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98" name="Google Shape;53;p5"/>
          <p:cNvSpPr txBox="1"/>
          <p:nvPr>
            <p:ph type="body" idx="1"/>
          </p:nvPr>
        </p:nvSpPr>
        <p:spPr>
          <a:xfrm>
            <a:off x="1297500"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99" name="Google Shape;54;p5"/>
          <p:cNvSpPr txBox="1"/>
          <p:nvPr>
            <p:ph type="body" idx="2"/>
          </p:nvPr>
        </p:nvSpPr>
        <p:spPr>
          <a:xfrm>
            <a:off x="4933221"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00" name="Google Shape;55;p5"/>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9" name="Shape 56"/>
        <p:cNvGrpSpPr/>
        <p:nvPr/>
      </p:nvGrpSpPr>
      <p:grpSpPr>
        <a:xfrm>
          <a:off x="0" y="0"/>
          <a:ext cx="0" cy="0"/>
          <a:chOff x="0" y="0"/>
          <a:chExt cx="0" cy="0"/>
        </a:xfrm>
      </p:grpSpPr>
      <p:grpSp>
        <p:nvGrpSpPr>
          <p:cNvPr id="80" name="Google Shape;57;p6"/>
          <p:cNvGrpSpPr/>
          <p:nvPr/>
        </p:nvGrpSpPr>
        <p:grpSpPr>
          <a:xfrm>
            <a:off x="0" y="381001"/>
            <a:ext cx="1037850" cy="1016287"/>
            <a:chOff x="0" y="381001"/>
            <a:chExt cx="1037850" cy="1016287"/>
          </a:xfrm>
        </p:grpSpPr>
        <p:sp>
          <p:nvSpPr>
            <p:cNvPr id="1048701" name="Google Shape;58;p6"/>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59;p6"/>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03" name="Google Shape;60;p6"/>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04" name="Google Shape;61;p6"/>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0" name="Shape 62"/>
        <p:cNvGrpSpPr/>
        <p:nvPr/>
      </p:nvGrpSpPr>
      <p:grpSpPr>
        <a:xfrm>
          <a:off x="0" y="0"/>
          <a:ext cx="0" cy="0"/>
          <a:chOff x="0" y="0"/>
          <a:chExt cx="0" cy="0"/>
        </a:xfrm>
      </p:grpSpPr>
      <p:grpSp>
        <p:nvGrpSpPr>
          <p:cNvPr id="71" name="Google Shape;63;p7"/>
          <p:cNvGrpSpPr/>
          <p:nvPr/>
        </p:nvGrpSpPr>
        <p:grpSpPr>
          <a:xfrm>
            <a:off x="0" y="381001"/>
            <a:ext cx="1037850" cy="1016287"/>
            <a:chOff x="0" y="381001"/>
            <a:chExt cx="1037850" cy="1016287"/>
          </a:xfrm>
        </p:grpSpPr>
        <p:sp>
          <p:nvSpPr>
            <p:cNvPr id="1048665" name="Google Shape;64;p7"/>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65;p7"/>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67" name="Google Shape;66;p7"/>
          <p:cNvSpPr txBox="1"/>
          <p:nvPr>
            <p:ph type="title"/>
          </p:nvPr>
        </p:nvSpPr>
        <p:spPr>
          <a:xfrm>
            <a:off x="1297500" y="393750"/>
            <a:ext cx="3798900" cy="1493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68" name="Google Shape;67;p7"/>
          <p:cNvSpPr txBox="1"/>
          <p:nvPr>
            <p:ph type="body" idx="1"/>
          </p:nvPr>
        </p:nvSpPr>
        <p:spPr>
          <a:xfrm>
            <a:off x="1297500" y="1972550"/>
            <a:ext cx="3798900" cy="2415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9" name="Google Shape;68;p7"/>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1" name="Shape 69"/>
        <p:cNvGrpSpPr/>
        <p:nvPr/>
      </p:nvGrpSpPr>
      <p:grpSpPr>
        <a:xfrm>
          <a:off x="0" y="0"/>
          <a:ext cx="0" cy="0"/>
          <a:chOff x="0" y="0"/>
          <a:chExt cx="0" cy="0"/>
        </a:xfrm>
      </p:grpSpPr>
      <p:grpSp>
        <p:nvGrpSpPr>
          <p:cNvPr id="82" name="Google Shape;70;p8"/>
          <p:cNvGrpSpPr/>
          <p:nvPr/>
        </p:nvGrpSpPr>
        <p:grpSpPr>
          <a:xfrm>
            <a:off x="4406400" y="0"/>
            <a:ext cx="4737600" cy="5143500"/>
            <a:chOff x="4406400" y="0"/>
            <a:chExt cx="4737600" cy="5143500"/>
          </a:xfrm>
        </p:grpSpPr>
        <p:sp>
          <p:nvSpPr>
            <p:cNvPr id="1048705"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6"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0"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2" name="Google Shape;78;p8"/>
            <p:cNvSpPr/>
            <p:nvPr/>
          </p:nvSpPr>
          <p:spPr>
            <a:xfrm flipH="1">
              <a:off x="6908099" y="2069680"/>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3"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84;p8"/>
            <p:cNvSpPr/>
            <p:nvPr/>
          </p:nvSpPr>
          <p:spPr>
            <a:xfrm rot="-5400000">
              <a:off x="7227414" y="3711189"/>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23" name="Google Shape;89;p8"/>
          <p:cNvSpPr txBox="1"/>
          <p:nvPr>
            <p:ph type="title"/>
          </p:nvPr>
        </p:nvSpPr>
        <p:spPr>
          <a:xfrm>
            <a:off x="823850" y="866775"/>
            <a:ext cx="4587000" cy="35211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24" name="Google Shape;90;p8"/>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1" name="Shape 91"/>
        <p:cNvGrpSpPr/>
        <p:nvPr/>
      </p:nvGrpSpPr>
      <p:grpSpPr>
        <a:xfrm>
          <a:off x="0" y="0"/>
          <a:ext cx="0" cy="0"/>
          <a:chOff x="0" y="0"/>
          <a:chExt cx="0" cy="0"/>
        </a:xfrm>
      </p:grpSpPr>
      <p:grpSp>
        <p:nvGrpSpPr>
          <p:cNvPr id="52" name="Google Shape;92;p9"/>
          <p:cNvGrpSpPr/>
          <p:nvPr/>
        </p:nvGrpSpPr>
        <p:grpSpPr>
          <a:xfrm>
            <a:off x="0" y="381001"/>
            <a:ext cx="1037850" cy="1016287"/>
            <a:chOff x="0" y="381001"/>
            <a:chExt cx="1037850" cy="1016287"/>
          </a:xfrm>
        </p:grpSpPr>
        <p:sp>
          <p:nvSpPr>
            <p:cNvPr id="1048620" name="Google Shape;93;p9"/>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94;p9"/>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22" name="Google Shape;95;p9"/>
          <p:cNvSpPr txBox="1"/>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23" name="Google Shape;96;p9"/>
          <p:cNvSpPr txBox="1"/>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24" name="Google Shape;97;p9"/>
          <p:cNvSpPr txBox="1"/>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5" name="Google Shape;98;p9"/>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99"/>
        <p:cNvGrpSpPr/>
        <p:nvPr/>
      </p:nvGrpSpPr>
      <p:grpSpPr>
        <a:xfrm>
          <a:off x="0" y="0"/>
          <a:ext cx="0" cy="0"/>
          <a:chOff x="0" y="0"/>
          <a:chExt cx="0" cy="0"/>
        </a:xfrm>
      </p:grpSpPr>
      <p:grpSp>
        <p:nvGrpSpPr>
          <p:cNvPr id="76" name="Google Shape;100;p10"/>
          <p:cNvGrpSpPr/>
          <p:nvPr/>
        </p:nvGrpSpPr>
        <p:grpSpPr>
          <a:xfrm>
            <a:off x="0" y="4128572"/>
            <a:ext cx="698925" cy="684657"/>
            <a:chOff x="0" y="3785672"/>
            <a:chExt cx="698925" cy="684657"/>
          </a:xfrm>
        </p:grpSpPr>
        <p:sp>
          <p:nvSpPr>
            <p:cNvPr id="104869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3" name="Google Shape;103;p10"/>
          <p:cNvSpPr txBox="1"/>
          <p:nvPr>
            <p:ph type="body" idx="1"/>
          </p:nvPr>
        </p:nvSpPr>
        <p:spPr>
          <a:xfrm>
            <a:off x="812725" y="4305375"/>
            <a:ext cx="6936000" cy="5238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300"/>
              <a:buNone/>
            </a:lvl1pPr>
          </a:lstStyle>
          <a:p/>
        </p:txBody>
      </p:sp>
      <p:sp>
        <p:nvSpPr>
          <p:cNvPr id="1048694" name="Google Shape;104;p10"/>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lt1"/>
                </a:solidFill>
                <a:latin typeface="Lato"/>
                <a:ea typeface="Lato"/>
                <a:cs typeface="Lato"/>
                <a:sym typeface="Lato"/>
              </a:defRPr>
            </a:lvl1pPr>
            <a:lvl2pPr algn="r" lvl="1">
              <a:buNone/>
              <a:defRPr sz="1000">
                <a:solidFill>
                  <a:schemeClr val="lt1"/>
                </a:solidFill>
                <a:latin typeface="Lato"/>
                <a:ea typeface="Lato"/>
                <a:cs typeface="Lato"/>
                <a:sym typeface="Lato"/>
              </a:defRPr>
            </a:lvl2pPr>
            <a:lvl3pPr algn="r" lvl="2">
              <a:buNone/>
              <a:defRPr sz="1000">
                <a:solidFill>
                  <a:schemeClr val="lt1"/>
                </a:solidFill>
                <a:latin typeface="Lato"/>
                <a:ea typeface="Lato"/>
                <a:cs typeface="Lato"/>
                <a:sym typeface="Lato"/>
              </a:defRPr>
            </a:lvl3pPr>
            <a:lvl4pPr algn="r" lvl="3">
              <a:buNone/>
              <a:defRPr sz="1000">
                <a:solidFill>
                  <a:schemeClr val="lt1"/>
                </a:solidFill>
                <a:latin typeface="Lato"/>
                <a:ea typeface="Lato"/>
                <a:cs typeface="Lato"/>
                <a:sym typeface="Lato"/>
              </a:defRPr>
            </a:lvl4pPr>
            <a:lvl5pPr algn="r" lvl="4">
              <a:buNone/>
              <a:defRPr sz="1000">
                <a:solidFill>
                  <a:schemeClr val="lt1"/>
                </a:solidFill>
                <a:latin typeface="Lato"/>
                <a:ea typeface="Lato"/>
                <a:cs typeface="Lato"/>
                <a:sym typeface="Lato"/>
              </a:defRPr>
            </a:lvl5pPr>
            <a:lvl6pPr algn="r" lvl="5">
              <a:buNone/>
              <a:defRPr sz="1000">
                <a:solidFill>
                  <a:schemeClr val="lt1"/>
                </a:solidFill>
                <a:latin typeface="Lato"/>
                <a:ea typeface="Lato"/>
                <a:cs typeface="Lato"/>
                <a:sym typeface="Lato"/>
              </a:defRPr>
            </a:lvl6pPr>
            <a:lvl7pPr algn="r" lvl="6">
              <a:buNone/>
              <a:defRPr sz="1000">
                <a:solidFill>
                  <a:schemeClr val="lt1"/>
                </a:solidFill>
                <a:latin typeface="Lato"/>
                <a:ea typeface="Lato"/>
                <a:cs typeface="Lato"/>
                <a:sym typeface="Lato"/>
              </a:defRPr>
            </a:lvl7pPr>
            <a:lvl8pPr algn="r" lvl="7">
              <a:buNone/>
              <a:defRPr sz="1000">
                <a:solidFill>
                  <a:schemeClr val="lt1"/>
                </a:solidFill>
                <a:latin typeface="Lato"/>
                <a:ea typeface="Lato"/>
                <a:cs typeface="Lato"/>
                <a:sym typeface="Lato"/>
              </a:defRPr>
            </a:lvl8pPr>
            <a:lvl9pPr algn="r" lvl="8">
              <a:buNone/>
              <a:defRPr sz="1000">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33"/>
        <p:cNvGrpSpPr/>
        <p:nvPr/>
      </p:nvGrpSpPr>
      <p:grpSpPr>
        <a:xfrm>
          <a:off x="0" y="0"/>
          <a:ext cx="0" cy="0"/>
          <a:chOff x="0" y="0"/>
          <a:chExt cx="0" cy="0"/>
        </a:xfrm>
      </p:grpSpPr>
      <p:sp>
        <p:nvSpPr>
          <p:cNvPr id="1048587" name="Google Shape;134;p13"/>
          <p:cNvSpPr txBox="1"/>
          <p:nvPr>
            <p:ph type="ctrTitle"/>
          </p:nvPr>
        </p:nvSpPr>
        <p:spPr>
          <a:xfrm>
            <a:off x="3537150" y="1578400"/>
            <a:ext cx="5017500" cy="1578900"/>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lang="en"/>
              <a:t>Keylogger &amp; Security</a:t>
            </a:r>
          </a:p>
        </p:txBody>
      </p:sp>
      <p:sp>
        <p:nvSpPr>
          <p:cNvPr id="1048588" name="Google Shape;135;p13"/>
          <p:cNvSpPr txBox="1"/>
          <p:nvPr>
            <p:ph type="subTitle" idx="1"/>
          </p:nvPr>
        </p:nvSpPr>
        <p:spPr>
          <a:xfrm>
            <a:off x="1680302" y="3448025"/>
            <a:ext cx="5783400" cy="909000"/>
          </a:xfrm>
          <a:prstGeom prst="rect"/>
          <a:noFill/>
          <a:ln>
            <a:noFill/>
          </a:ln>
        </p:spPr>
        <p:txBody>
          <a:bodyPr anchor="t" anchorCtr="0" bIns="91425" lIns="91425" rIns="91425" spcFirstLastPara="1" tIns="91425" wrap="square">
            <a:normAutofit/>
          </a:bodyPr>
          <a:p>
            <a:pPr algn="l" indent="0" lvl="0" marL="1371600" rtl="0">
              <a:lnSpc>
                <a:spcPct val="100000"/>
              </a:lnSpc>
              <a:spcBef>
                <a:spcPts val="0"/>
              </a:spcBef>
              <a:spcAft>
                <a:spcPts val="0"/>
              </a:spcAft>
              <a:buSzPts val="4364"/>
              <a:buNone/>
            </a:pPr>
            <a:r>
              <a:rPr lang="en"/>
              <a:t>Presented By,</a:t>
            </a:r>
          </a:p>
          <a:p>
            <a:pPr algn="l" indent="0" lvl="0" marL="1371600" rtl="0">
              <a:lnSpc>
                <a:spcPct val="100000"/>
              </a:lnSpc>
              <a:spcBef>
                <a:spcPts val="0"/>
              </a:spcBef>
              <a:spcAft>
                <a:spcPts val="0"/>
              </a:spcAft>
              <a:buSzPts val="4364"/>
              <a:buNone/>
            </a:pPr>
            <a:r>
              <a:rPr lang="en"/>
              <a:t>Name: </a:t>
            </a:r>
            <a:r>
              <a:rPr lang="en-US"/>
              <a:t>G</a:t>
            </a:r>
            <a:r>
              <a:rPr lang="en-US"/>
              <a:t>o</a:t>
            </a:r>
            <a:r>
              <a:rPr lang="en-US"/>
              <a:t>w</a:t>
            </a:r>
            <a:r>
              <a:rPr lang="en-US"/>
              <a:t>t</a:t>
            </a:r>
            <a:r>
              <a:rPr lang="en-US"/>
              <a:t>h</a:t>
            </a:r>
            <a:r>
              <a:rPr lang="en-US"/>
              <a:t>a</a:t>
            </a:r>
            <a:r>
              <a:rPr lang="en-US"/>
              <a:t>m</a:t>
            </a:r>
            <a:r>
              <a:rPr lang="en-US"/>
              <a:t> </a:t>
            </a:r>
            <a:r>
              <a:rPr lang="en-US"/>
              <a:t>M</a:t>
            </a:r>
            <a:endParaRPr altLang="en-US" lang="zh-CN"/>
          </a:p>
          <a:p>
            <a:pPr algn="l" indent="0" lvl="0" marL="1371600" rtl="0">
              <a:lnSpc>
                <a:spcPct val="100000"/>
              </a:lnSpc>
              <a:spcBef>
                <a:spcPts val="0"/>
              </a:spcBef>
              <a:spcAft>
                <a:spcPts val="0"/>
              </a:spcAft>
              <a:buSzPts val="4364"/>
              <a:buNone/>
            </a:pPr>
            <a:r>
              <a:rPr lang="en"/>
              <a:t>Campus: Anna university regional campus madurai</a:t>
            </a:r>
          </a:p>
          <a:p>
            <a:pPr algn="l" indent="0" lvl="0" marL="1371600" rtl="0">
              <a:lnSpc>
                <a:spcPct val="100000"/>
              </a:lnSpc>
              <a:spcBef>
                <a:spcPts val="0"/>
              </a:spcBef>
              <a:spcAft>
                <a:spcPts val="0"/>
              </a:spcAft>
              <a:buSzPts val="4364"/>
              <a:buNone/>
            </a:pPr>
            <a:r>
              <a:rPr lang="en"/>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88"/>
        <p:cNvGrpSpPr/>
        <p:nvPr/>
      </p:nvGrpSpPr>
      <p:grpSpPr>
        <a:xfrm>
          <a:off x="0" y="0"/>
          <a:ext cx="0" cy="0"/>
          <a:chOff x="0" y="0"/>
          <a:chExt cx="0" cy="0"/>
        </a:xfrm>
      </p:grpSpPr>
      <p:sp>
        <p:nvSpPr>
          <p:cNvPr id="1048633" name="Google Shape;189;p22"/>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34" name="Google Shape;190;p22"/>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20000"/>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94"/>
        <p:cNvGrpSpPr/>
        <p:nvPr/>
      </p:nvGrpSpPr>
      <p:grpSpPr>
        <a:xfrm>
          <a:off x="0" y="0"/>
          <a:ext cx="0" cy="0"/>
          <a:chOff x="0" y="0"/>
          <a:chExt cx="0" cy="0"/>
        </a:xfrm>
      </p:grpSpPr>
      <p:sp>
        <p:nvSpPr>
          <p:cNvPr id="1048637" name="Google Shape;195;p23"/>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8" name="Google Shape;196;p23"/>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Shape 200"/>
        <p:cNvGrpSpPr/>
        <p:nvPr/>
      </p:nvGrpSpPr>
      <p:grpSpPr>
        <a:xfrm>
          <a:off x="0" y="0"/>
          <a:ext cx="0" cy="0"/>
          <a:chOff x="0" y="0"/>
          <a:chExt cx="0" cy="0"/>
        </a:xfrm>
      </p:grpSpPr>
      <p:sp>
        <p:nvSpPr>
          <p:cNvPr id="1048662"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139"/>
        <p:cNvGrpSpPr/>
        <p:nvPr/>
      </p:nvGrpSpPr>
      <p:grpSpPr>
        <a:xfrm>
          <a:off x="0" y="0"/>
          <a:ext cx="0" cy="0"/>
          <a:chOff x="0" y="0"/>
          <a:chExt cx="0" cy="0"/>
        </a:xfrm>
      </p:grpSpPr>
      <p:sp>
        <p:nvSpPr>
          <p:cNvPr id="1048596" name="Google Shape;140;p14"/>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Problem Statement :</a:t>
            </a:r>
          </a:p>
        </p:txBody>
      </p:sp>
      <p:sp>
        <p:nvSpPr>
          <p:cNvPr id="1048597" name="Google Shape;141;p14"/>
          <p:cNvSpPr txBox="1"/>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r>
              <a:t/>
            </a:r>
          </a:p>
          <a:p>
            <a:pPr algn="l" indent="0" lvl="0" marL="0"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algn="l" indent="0" lvl="0" marL="0" rtl="0">
              <a:lnSpc>
                <a:spcPct val="115000"/>
              </a:lnSpc>
              <a:spcBef>
                <a:spcPts val="1200"/>
              </a:spcBef>
              <a:spcAft>
                <a:spcPts val="1200"/>
              </a:spcAft>
              <a:buSzPts val="180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145"/>
        <p:cNvGrpSpPr/>
        <p:nvPr/>
      </p:nvGrpSpPr>
      <p:grpSpPr>
        <a:xfrm>
          <a:off x="0" y="0"/>
          <a:ext cx="0" cy="0"/>
          <a:chOff x="0" y="0"/>
          <a:chExt cx="0" cy="0"/>
        </a:xfrm>
      </p:grpSpPr>
      <p:sp>
        <p:nvSpPr>
          <p:cNvPr id="1048600" name="Google Shape;146;p15"/>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Solution :</a:t>
            </a:r>
          </a:p>
        </p:txBody>
      </p:sp>
      <p:sp>
        <p:nvSpPr>
          <p:cNvPr id="1048601" name="Google Shape;147;p15"/>
          <p:cNvSpPr txBox="1"/>
          <p:nvPr>
            <p:ph type="body" idx="1"/>
          </p:nvPr>
        </p:nvSpPr>
        <p:spPr>
          <a:xfrm>
            <a:off x="1297500" y="15675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sz="1200" lang="en"/>
              <a:t>Cryptographic Encryption</a:t>
            </a:r>
            <a:r>
              <a:rPr sz="1200" lang="en"/>
              <a:t> : Implement robust encryption algorithms like AES (Advanced Encryption Standard) to encrypt all logged keystrokes and sensitive data, ensuring that even if the data is intercepted, it remains secure and unreadable without the decryption key.</a:t>
            </a:r>
            <a:endParaRPr sz="1200"/>
          </a:p>
          <a:p>
            <a:pPr algn="l" indent="-304800" lvl="0" marL="457200" rtl="0">
              <a:lnSpc>
                <a:spcPct val="115000"/>
              </a:lnSpc>
              <a:spcBef>
                <a:spcPts val="0"/>
              </a:spcBef>
              <a:spcAft>
                <a:spcPts val="0"/>
              </a:spcAft>
              <a:buSzPts val="1200"/>
              <a:buChar char="➔"/>
            </a:pPr>
            <a:r>
              <a:rPr b="1" sz="1200" lang="en"/>
              <a:t>Secure Storage Mechanism</a:t>
            </a:r>
            <a:r>
              <a:rPr sz="1200" lang="en"/>
              <a:t> : Utilize secure storage methods, such as encrypted databases or files, to store logged keystrokes locally on the target device. Employ access controls and permission settings to restrict unauthorized access to the stored data.</a:t>
            </a:r>
            <a:endParaRPr sz="1200"/>
          </a:p>
          <a:p>
            <a:pPr algn="l" indent="-304800" lvl="0" marL="457200" rtl="0">
              <a:lnSpc>
                <a:spcPct val="115000"/>
              </a:lnSpc>
              <a:spcBef>
                <a:spcPts val="0"/>
              </a:spcBef>
              <a:spcAft>
                <a:spcPts val="0"/>
              </a:spcAft>
              <a:buSzPts val="1200"/>
              <a:buChar char="➔"/>
            </a:pPr>
            <a:r>
              <a:rPr b="1" sz="1200" lang="en"/>
              <a:t>Stealth Mode Functionality</a:t>
            </a:r>
            <a:r>
              <a:rPr sz="1200" lang="en"/>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algn="l" indent="-304800" lvl="0" marL="457200" rtl="0">
              <a:lnSpc>
                <a:spcPct val="115000"/>
              </a:lnSpc>
              <a:spcBef>
                <a:spcPts val="0"/>
              </a:spcBef>
              <a:spcAft>
                <a:spcPts val="0"/>
              </a:spcAft>
              <a:buSzPts val="1200"/>
              <a:buChar char="➔"/>
            </a:pPr>
            <a:r>
              <a:rPr b="1" sz="1200" lang="en"/>
              <a:t>Anti-Tampering Measures</a:t>
            </a:r>
            <a:r>
              <a:rPr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algn="l" indent="-304800" lvl="0" marL="457200" rtl="0">
              <a:lnSpc>
                <a:spcPct val="115000"/>
              </a:lnSpc>
              <a:spcBef>
                <a:spcPts val="0"/>
              </a:spcBef>
              <a:spcAft>
                <a:spcPts val="0"/>
              </a:spcAft>
              <a:buSzPts val="1200"/>
              <a:buChar char="➔"/>
            </a:pPr>
            <a:r>
              <a:rPr b="1" sz="1200" lang="en"/>
              <a:t>Authentication and Access Control </a:t>
            </a:r>
            <a:r>
              <a:rPr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51"/>
        <p:cNvGrpSpPr/>
        <p:nvPr/>
      </p:nvGrpSpPr>
      <p:grpSpPr>
        <a:xfrm>
          <a:off x="0" y="0"/>
          <a:ext cx="0" cy="0"/>
          <a:chOff x="0" y="0"/>
          <a:chExt cx="0" cy="0"/>
        </a:xfrm>
      </p:grpSpPr>
      <p:sp>
        <p:nvSpPr>
          <p:cNvPr id="1048604" name="Google Shape;152;p16"/>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5" name="Google Shape;153;p16"/>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57"/>
        <p:cNvGrpSpPr/>
        <p:nvPr/>
      </p:nvGrpSpPr>
      <p:grpSpPr>
        <a:xfrm>
          <a:off x="0" y="0"/>
          <a:ext cx="0" cy="0"/>
          <a:chOff x="0" y="0"/>
          <a:chExt cx="0" cy="0"/>
        </a:xfrm>
      </p:grpSpPr>
      <p:sp>
        <p:nvSpPr>
          <p:cNvPr id="1048608" name="Google Shape;158;p17"/>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9" name="Google Shape;159;p17"/>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sz="1900" lang="en"/>
              <a:t>Implementation</a:t>
            </a:r>
            <a:r>
              <a:rPr sz="1900" lang="en"/>
              <a:t> :</a:t>
            </a:r>
            <a:endParaRPr sz="1900"/>
          </a:p>
          <a:p>
            <a:pPr algn="l" indent="-312292" lvl="1" marL="914400" rtl="0">
              <a:lnSpc>
                <a:spcPct val="115000"/>
              </a:lnSpc>
              <a:spcBef>
                <a:spcPts val="0"/>
              </a:spcBef>
              <a:spcAft>
                <a:spcPts val="0"/>
              </a:spcAft>
              <a:buSzPct val="100000"/>
              <a:buChar char="◆"/>
            </a:pPr>
            <a:r>
              <a:rPr sz="1700" lang="en" u="sng"/>
              <a:t>Keylogging Module</a:t>
            </a:r>
            <a:r>
              <a:rPr sz="1700" lang="en"/>
              <a:t> : Develop the module to capture keystrokes using platform-specific libraries.</a:t>
            </a:r>
            <a:endParaRPr sz="1700"/>
          </a:p>
          <a:p>
            <a:pPr algn="l" indent="-312292" lvl="1" marL="914400" rtl="0">
              <a:lnSpc>
                <a:spcPct val="115000"/>
              </a:lnSpc>
              <a:spcBef>
                <a:spcPts val="0"/>
              </a:spcBef>
              <a:spcAft>
                <a:spcPts val="0"/>
              </a:spcAft>
              <a:buSzPct val="100000"/>
              <a:buChar char="◆"/>
            </a:pPr>
            <a:r>
              <a:rPr sz="1700" lang="en" u="sng"/>
              <a:t>Encryption Module</a:t>
            </a:r>
            <a:r>
              <a:rPr sz="1700" lang="en"/>
              <a:t> : Implement encryption algorithms for securing logged data and communication.</a:t>
            </a:r>
            <a:endParaRPr sz="1700"/>
          </a:p>
          <a:p>
            <a:pPr algn="l" indent="-312292" lvl="1" marL="914400" rtl="0">
              <a:lnSpc>
                <a:spcPct val="115000"/>
              </a:lnSpc>
              <a:spcBef>
                <a:spcPts val="0"/>
              </a:spcBef>
              <a:spcAft>
                <a:spcPts val="0"/>
              </a:spcAft>
              <a:buSzPct val="100000"/>
              <a:buChar char="◆"/>
            </a:pPr>
            <a:r>
              <a:rPr sz="1700" lang="en" u="sng"/>
              <a:t>Stealth Mode</a:t>
            </a:r>
            <a:r>
              <a:rPr sz="1700" lang="en"/>
              <a:t> : Code the functionality to make the keylogger undetectable to users and antivirus software.</a:t>
            </a:r>
            <a:endParaRPr sz="1700"/>
          </a:p>
          <a:p>
            <a:pPr algn="l" indent="-312292" lvl="1" marL="914400" rtl="0">
              <a:lnSpc>
                <a:spcPct val="115000"/>
              </a:lnSpc>
              <a:spcBef>
                <a:spcPts val="0"/>
              </a:spcBef>
              <a:spcAft>
                <a:spcPts val="0"/>
              </a:spcAft>
              <a:buSzPct val="100000"/>
              <a:buChar char="◆"/>
            </a:pPr>
            <a:r>
              <a:rPr sz="1700" lang="en" u="sng"/>
              <a:t>Access Control</a:t>
            </a:r>
            <a:r>
              <a:rPr sz="1700" lang="en"/>
              <a:t> : Develop authentication mechanisms and access control features.</a:t>
            </a:r>
            <a:endParaRPr sz="1700"/>
          </a:p>
          <a:p>
            <a:pPr algn="l" indent="-312292" lvl="1" marL="914400" rtl="0">
              <a:lnSpc>
                <a:spcPct val="115000"/>
              </a:lnSpc>
              <a:spcBef>
                <a:spcPts val="0"/>
              </a:spcBef>
              <a:spcAft>
                <a:spcPts val="0"/>
              </a:spcAft>
              <a:buSzPct val="100000"/>
              <a:buChar char="◆"/>
            </a:pPr>
            <a:r>
              <a:rPr sz="1700" lang="en" u="sng"/>
              <a:t>User Interface</a:t>
            </a:r>
            <a:r>
              <a:rPr sz="1700" lang="en"/>
              <a:t> : Build the graphical interface for configuration and monitoring.</a:t>
            </a:r>
            <a:endParaRPr sz="1700"/>
          </a:p>
          <a:p>
            <a:pPr algn="l" indent="-312292" lvl="1" marL="914400" rtl="0">
              <a:lnSpc>
                <a:spcPct val="115000"/>
              </a:lnSpc>
              <a:spcBef>
                <a:spcPts val="0"/>
              </a:spcBef>
              <a:spcAft>
                <a:spcPts val="0"/>
              </a:spcAft>
              <a:buSzPct val="100000"/>
              <a:buChar char="◆"/>
            </a:pPr>
            <a:r>
              <a:rPr sz="1700" lang="en" u="sng"/>
              <a:t>Compatibility</a:t>
            </a:r>
            <a:r>
              <a:rPr sz="1700" lang="en"/>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63"/>
        <p:cNvGrpSpPr/>
        <p:nvPr/>
      </p:nvGrpSpPr>
      <p:grpSpPr>
        <a:xfrm>
          <a:off x="0" y="0"/>
          <a:ext cx="0" cy="0"/>
          <a:chOff x="0" y="0"/>
          <a:chExt cx="0" cy="0"/>
        </a:xfrm>
      </p:grpSpPr>
      <p:sp>
        <p:nvSpPr>
          <p:cNvPr id="1048612" name="Google Shape;164;p18"/>
          <p:cNvSpPr txBox="1"/>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3" name="Google Shape;165;p18"/>
          <p:cNvSpPr txBox="1"/>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9"/>
        <p:cNvGrpSpPr/>
        <p:nvPr/>
      </p:nvGrpSpPr>
      <p:grpSpPr>
        <a:xfrm>
          <a:off x="0" y="0"/>
          <a:ext cx="0" cy="0"/>
          <a:chOff x="0" y="0"/>
          <a:chExt cx="0" cy="0"/>
        </a:xfrm>
      </p:grpSpPr>
      <p:sp>
        <p:nvSpPr>
          <p:cNvPr id="1048616" name="Google Shape;170;p19"/>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Deployment :</a:t>
            </a:r>
          </a:p>
        </p:txBody>
      </p:sp>
      <p:sp>
        <p:nvSpPr>
          <p:cNvPr id="1048617" name="Google Shape;171;p19"/>
          <p:cNvSpPr txBox="1"/>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26" name="Google Shape;176;p20"/>
          <p:cNvSpPr txBox="1"/>
          <p:nvPr>
            <p:ph type="title"/>
          </p:nvPr>
        </p:nvSpPr>
        <p:spPr>
          <a:xfrm>
            <a:off x="1306600" y="271050"/>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sz="3100" lang="en"/>
              <a:t>Result :</a:t>
            </a:r>
            <a:endParaRPr sz="3100"/>
          </a:p>
        </p:txBody>
      </p:sp>
      <p:pic>
        <p:nvPicPr>
          <p:cNvPr id="2097152" name="Google Shape;177;p20"/>
          <p:cNvPicPr preferRelativeResize="0">
            <a:picLocks/>
          </p:cNvPicPr>
          <p:nvPr/>
        </p:nvPicPr>
        <p:blipFill rotWithShape="1">
          <a:blip xmlns:r="http://schemas.openxmlformats.org/officeDocument/2006/relationships" r:embed="rId1">
            <a:alphaModFix/>
          </a:blip>
          <a:srcRect l="0" t="0" r="0" b="0"/>
          <a:stretch>
            <a:fillRect/>
          </a:stretch>
        </p:blipFill>
        <p:spPr>
          <a:xfrm>
            <a:off x="264125" y="1150275"/>
            <a:ext cx="4125125" cy="3118200"/>
          </a:xfrm>
          <a:prstGeom prst="rect"/>
          <a:noFill/>
          <a:ln>
            <a:noFill/>
          </a:ln>
        </p:spPr>
      </p:pic>
      <p:pic>
        <p:nvPicPr>
          <p:cNvPr id="2097153" name="Google Shape;178;p20"/>
          <p:cNvPicPr preferRelativeResize="0">
            <a:picLocks/>
          </p:cNvPicPr>
          <p:nvPr/>
        </p:nvPicPr>
        <p:blipFill rotWithShape="1">
          <a:blip xmlns:r="http://schemas.openxmlformats.org/officeDocument/2006/relationships" r:embed="rId2">
            <a:alphaModFix/>
          </a:blip>
          <a:srcRect l="0" t="0" r="0" b="0"/>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82"/>
        <p:cNvGrpSpPr/>
        <p:nvPr/>
      </p:nvGrpSpPr>
      <p:grpSpPr>
        <a:xfrm>
          <a:off x="0" y="0"/>
          <a:ext cx="0" cy="0"/>
          <a:chOff x="0" y="0"/>
          <a:chExt cx="0" cy="0"/>
        </a:xfrm>
      </p:grpSpPr>
      <p:sp>
        <p:nvSpPr>
          <p:cNvPr id="1048629" name="Google Shape;183;p21"/>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Conclusion :</a:t>
            </a:r>
          </a:p>
        </p:txBody>
      </p:sp>
      <p:sp>
        <p:nvSpPr>
          <p:cNvPr id="1048630" name="Google Shape;184;p21"/>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22041216I</dc:creator>
  <dcterms:created xsi:type="dcterms:W3CDTF">2024-04-02T09:50:47Z</dcterms:created>
  <dcterms:modified xsi:type="dcterms:W3CDTF">2024-04-02T09:50:47Z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7305b58e3513431bb0144235087747f8</vt:lpwstr>
  </property>
</Properties>
</file>