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GOWTHAMI N</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http://purl.org/dc/terms/"/>
    <ds:schemaRef ds:uri="http://schemas.microsoft.com/office/infopath/2007/PartnerControls"/>
    <ds:schemaRef ds:uri="c0fa2617-96bd-425d-8578-e93563fe37c5"/>
    <ds:schemaRef ds:uri="http://schemas.microsoft.com/office/2006/documentManagement/types"/>
    <ds:schemaRef ds:uri="http://schemas.microsoft.com/office/2006/metadata/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2024-04-05T09:56:18Z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