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4AAE-ADD6-459D-98E7-3C2732BFC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8A37C-E780-4330-9735-158471C5B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095F-C10D-4DC6-AA56-CA232514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AEDD-78AD-43F9-9079-1E2E47DA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7C94-95BB-44F6-9704-45A52316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B4F4-CC31-47AF-8D6E-B9907FC0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408B6-E2A0-412E-8E52-6A8A7B6B2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B642-3F0F-4974-8A41-283DD8C9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D079-79E2-4C1E-96DE-C5E70712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9AF4-91B4-467E-BFCE-B01DE0D0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91936-7454-4E4B-B9BE-AF1A3B2D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7622C-0DAC-49A3-9D04-FA88F449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67A7-12C2-4ADC-90CE-DCE93314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D29A-84B1-4FCD-A4BF-D8698981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67E2-EC13-4B65-BCA3-9F90A03F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5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E75A-9911-46B6-899F-74EF8FD8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F1AA-2934-4E63-B615-E3576B62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DE36-2CA8-4E85-A4B4-F98A4C4F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93F0-57E6-4DE4-9C6E-397177E0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B9A2-0DAA-41D7-A6E3-BC885C08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0ADB-0AFF-45F8-A96D-417BC3E7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415A0-A7F1-4268-8A19-E16704FE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D4F7-99C2-4AC8-BFC0-F8BCF350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E671-9526-42A5-9665-C11FC259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0642-B7B1-43BB-908D-57550F64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1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FA1-16C7-4886-9B27-11D717CF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56E2-D0E9-4376-9978-E164ED72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CDA21-0318-43D0-BDE6-7754E4E79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5E7EA-370C-40AB-81DC-3E279F7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BB35-2203-49D2-BC2C-DAF949DD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911C1-8F36-4C7C-A660-CF207FF3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E070-02B0-4D07-9EA9-DF6EB381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82DE-8CEA-40EE-9381-1D6BD1FE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1810B-B660-4E64-922F-DD1F6BF9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60A7-8D60-468D-9D54-4802505F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A6C85-ED96-4ED2-8D88-475C54BB1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67295-30CE-410B-B7E9-6D4B1839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66792-6476-4EE5-9012-76B4FEA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645B0-C2C7-49DF-A4A9-077C89F7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1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06C3-99D5-4B32-87E7-D40B34EC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2C5C6-4B1B-4CD9-8DB3-476A9ECF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F7C55-44AE-4930-93E8-6567F3D8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D128D-7675-4139-95DA-22A7850D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28D74-F9C3-4BF6-B9B9-D9266CD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346AC-0E5D-467A-8EFD-1716E959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2A0B-568B-4D15-B04E-F65DE91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D5D5-5D4F-4FF0-9FFB-5BD5CDEC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BCE5-E8D7-43AC-9FB6-56089C06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3FF9E-36AD-4A94-9470-1291583A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ED4AD-41E0-4F12-B910-23F84B90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B6DE6-6BDB-4FB7-BF38-2731669B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5F83-C94A-4BFB-B09F-FEBE6543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8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5D6C-1D19-4D0E-8578-E9A7C335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5C59-8EF2-48DC-A9F5-C574F44CD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F1F0F-CBB0-4FD9-BAF8-E864CB6D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56F8-FE7A-4F54-A96E-40AB75E5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5B86-4382-40B3-B64C-89E077D2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E9ED-8F64-4409-B636-CE0CAED6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661E7-D7F5-460F-8597-B90BF74D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A553-0DDB-4BCF-B312-547E0230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C7D0-3BFF-4605-A134-46FCEB1D8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F4DC-184A-4645-8F9C-254F424291B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1888-DA4B-4A97-8A0C-1CCE2CC0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9155-04BD-4348-9FA9-0BED6C5F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3C60-BCED-4928-8797-93010DF3F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9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720BF8-2941-4334-B11C-8074491991B9}"/>
              </a:ext>
            </a:extLst>
          </p:cNvPr>
          <p:cNvSpPr/>
          <p:nvPr/>
        </p:nvSpPr>
        <p:spPr>
          <a:xfrm>
            <a:off x="186576" y="1276597"/>
            <a:ext cx="205291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Customers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55C05-7464-4536-A876-010C170E84DB}"/>
              </a:ext>
            </a:extLst>
          </p:cNvPr>
          <p:cNvSpPr/>
          <p:nvPr/>
        </p:nvSpPr>
        <p:spPr>
          <a:xfrm>
            <a:off x="2913530" y="300318"/>
            <a:ext cx="5943600" cy="3406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Northwind Traders Data-Set 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A93FA4A-42FF-4A30-B689-4BDC6D420579}"/>
              </a:ext>
            </a:extLst>
          </p:cNvPr>
          <p:cNvSpPr/>
          <p:nvPr/>
        </p:nvSpPr>
        <p:spPr>
          <a:xfrm>
            <a:off x="3220568" y="964939"/>
            <a:ext cx="8541126" cy="137635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F2BEF-4D4D-4C30-83F0-912888CD16D1}"/>
              </a:ext>
            </a:extLst>
          </p:cNvPr>
          <p:cNvSpPr txBox="1"/>
          <p:nvPr/>
        </p:nvSpPr>
        <p:spPr>
          <a:xfrm>
            <a:off x="3406588" y="1063079"/>
            <a:ext cx="8187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Customer Distribution by Country: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Visualize the distribution of customers across different countries using a map or a bar chart.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Customer Segmentation: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Explore customer segments based on factors like region, industry, or order frequency to identify key customer groups.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D023B-0CCB-475B-8735-69FAFD665814}"/>
              </a:ext>
            </a:extLst>
          </p:cNvPr>
          <p:cNvSpPr/>
          <p:nvPr/>
        </p:nvSpPr>
        <p:spPr>
          <a:xfrm>
            <a:off x="186576" y="2844831"/>
            <a:ext cx="205291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Products Analysis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82E20A4-BA83-484A-8BE7-1AAB5BF9F82F}"/>
              </a:ext>
            </a:extLst>
          </p:cNvPr>
          <p:cNvSpPr/>
          <p:nvPr/>
        </p:nvSpPr>
        <p:spPr>
          <a:xfrm>
            <a:off x="3198716" y="2525495"/>
            <a:ext cx="8529917" cy="13763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6FE31-84ED-489D-BD42-79AD4514C9B0}"/>
              </a:ext>
            </a:extLst>
          </p:cNvPr>
          <p:cNvSpPr txBox="1"/>
          <p:nvPr/>
        </p:nvSpPr>
        <p:spPr>
          <a:xfrm>
            <a:off x="3406588" y="2651967"/>
            <a:ext cx="8187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Product Category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Categorize products and analyze sales performance within each category.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Inventory Management: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Monitor stock levels, identify products with low stock, and analyze reorder levels.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09295-83E2-4BBC-83A7-880672164975}"/>
              </a:ext>
            </a:extLst>
          </p:cNvPr>
          <p:cNvSpPr/>
          <p:nvPr/>
        </p:nvSpPr>
        <p:spPr>
          <a:xfrm>
            <a:off x="215156" y="4341266"/>
            <a:ext cx="205291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 Analysis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7E7B378-5DA9-4D44-B8D9-E134F29DFDB5}"/>
              </a:ext>
            </a:extLst>
          </p:cNvPr>
          <p:cNvSpPr/>
          <p:nvPr/>
        </p:nvSpPr>
        <p:spPr>
          <a:xfrm>
            <a:off x="3198716" y="4113429"/>
            <a:ext cx="8562978" cy="121160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B2213-F124-4A7F-8B42-5FBE4C552385}"/>
              </a:ext>
            </a:extLst>
          </p:cNvPr>
          <p:cNvSpPr txBox="1"/>
          <p:nvPr/>
        </p:nvSpPr>
        <p:spPr>
          <a:xfrm>
            <a:off x="3406587" y="4167753"/>
            <a:ext cx="818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Employee Performance: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Analyze sales performance by employee, considering factors like the number of orders processed or total sales generated.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Employee Demographics: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Create visualizations depicting the distribution of employees based on regions, titles, or hire dates.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440BD4-EB2C-478D-93CD-0B7B97496896}"/>
              </a:ext>
            </a:extLst>
          </p:cNvPr>
          <p:cNvSpPr/>
          <p:nvPr/>
        </p:nvSpPr>
        <p:spPr>
          <a:xfrm>
            <a:off x="186576" y="5690649"/>
            <a:ext cx="208149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Shippers Analysis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B25CFADA-5891-4BEC-B725-C3D16D681324}"/>
              </a:ext>
            </a:extLst>
          </p:cNvPr>
          <p:cNvSpPr/>
          <p:nvPr/>
        </p:nvSpPr>
        <p:spPr>
          <a:xfrm>
            <a:off x="3198717" y="5467100"/>
            <a:ext cx="8562978" cy="121160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44DB49-6143-4017-AD38-336BDA5557B7}"/>
              </a:ext>
            </a:extLst>
          </p:cNvPr>
          <p:cNvSpPr txBox="1"/>
          <p:nvPr/>
        </p:nvSpPr>
        <p:spPr>
          <a:xfrm>
            <a:off x="3406588" y="5521262"/>
            <a:ext cx="8275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On-time Delivery Rate: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Calculate the on-time delivery rate for each shipper and identify the most reliable shipping partners.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Shipping Company Performance: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Evaluate the efficiency of shipping companies based on factors like delivery times and customer satisfaction.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785948-1A4C-7814-9BCD-F0EC9997FD3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239493" y="1653115"/>
            <a:ext cx="98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36A109-A86C-3B59-D366-1B56AAF331B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239493" y="3213670"/>
            <a:ext cx="959223" cy="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C8AE2C-4F64-F8E7-21F3-C1B1430D6B93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268073" y="4717784"/>
            <a:ext cx="930643" cy="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DE4B81-E991-F1EE-61E1-92421D7C616A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2268073" y="6067167"/>
            <a:ext cx="930644" cy="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3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D4787C9-2DFC-42D2-BDAA-0B5667BAF1B5}"/>
              </a:ext>
            </a:extLst>
          </p:cNvPr>
          <p:cNvSpPr/>
          <p:nvPr/>
        </p:nvSpPr>
        <p:spPr>
          <a:xfrm>
            <a:off x="237562" y="1246094"/>
            <a:ext cx="1891553" cy="708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Orders Analysis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ADA8D99-F382-4F94-9A19-D7EEFCBA7B86}"/>
              </a:ext>
            </a:extLst>
          </p:cNvPr>
          <p:cNvSpPr/>
          <p:nvPr/>
        </p:nvSpPr>
        <p:spPr>
          <a:xfrm>
            <a:off x="3119717" y="788894"/>
            <a:ext cx="8713695" cy="16226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E0E69-F212-40AD-A3FF-7CAA93703614}"/>
              </a:ext>
            </a:extLst>
          </p:cNvPr>
          <p:cNvSpPr txBox="1"/>
          <p:nvPr/>
        </p:nvSpPr>
        <p:spPr>
          <a:xfrm>
            <a:off x="3209365" y="1004820"/>
            <a:ext cx="8139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Order Shipping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Evaluate the performance of shipping companies by analyzing delivery times and on-time deliveries.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Order Trends Over Time: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Plot the number of orders over time to identify sales patterns, seasonality, or growth trends.</a:t>
            </a:r>
            <a:endParaRPr lang="en-IN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C06F1E-0BE9-8FAB-4409-2CFF781B8D78}"/>
              </a:ext>
            </a:extLst>
          </p:cNvPr>
          <p:cNvSpPr/>
          <p:nvPr/>
        </p:nvSpPr>
        <p:spPr>
          <a:xfrm>
            <a:off x="3128681" y="2637170"/>
            <a:ext cx="8713695" cy="16226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7569E61-A047-2509-3013-A7E99B54441C}"/>
              </a:ext>
            </a:extLst>
          </p:cNvPr>
          <p:cNvSpPr/>
          <p:nvPr/>
        </p:nvSpPr>
        <p:spPr>
          <a:xfrm>
            <a:off x="244287" y="3094370"/>
            <a:ext cx="1891553" cy="708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Suppliers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374A2-FCEA-A048-DF0A-050FF3866A01}"/>
              </a:ext>
            </a:extLst>
          </p:cNvPr>
          <p:cNvSpPr txBox="1"/>
          <p:nvPr/>
        </p:nvSpPr>
        <p:spPr>
          <a:xfrm>
            <a:off x="3209365" y="2841812"/>
            <a:ext cx="8552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Supplier Performance: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Evaluate supplier performance based on on-time deliveries, product quality, or cost-effectiveness.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Supplier Geographic Distribution: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Visualize the geographical distribution of suppliers to identify potential logistical advantages or challenges.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30BEAE0-D9B4-BC8E-C468-BE770C997557}"/>
              </a:ext>
            </a:extLst>
          </p:cNvPr>
          <p:cNvSpPr/>
          <p:nvPr/>
        </p:nvSpPr>
        <p:spPr>
          <a:xfrm>
            <a:off x="244287" y="4903694"/>
            <a:ext cx="1891553" cy="708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Categories Analysis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809045F-A919-C706-D53D-81134CBF0D45}"/>
              </a:ext>
            </a:extLst>
          </p:cNvPr>
          <p:cNvSpPr/>
          <p:nvPr/>
        </p:nvSpPr>
        <p:spPr>
          <a:xfrm>
            <a:off x="3119717" y="4446494"/>
            <a:ext cx="8713695" cy="16226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3E925-2ECC-07F0-5AE2-366B8CA25544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129115" y="1600200"/>
            <a:ext cx="99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724BBC-367C-7256-0CD8-54F1645CAFD0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135840" y="3448476"/>
            <a:ext cx="992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B255A6-348A-0056-17BD-F1ED66E0DCEA}"/>
              </a:ext>
            </a:extLst>
          </p:cNvPr>
          <p:cNvCxnSpPr>
            <a:endCxn id="13" idx="1"/>
          </p:cNvCxnSpPr>
          <p:nvPr/>
        </p:nvCxnSpPr>
        <p:spPr>
          <a:xfrm>
            <a:off x="2214282" y="5257800"/>
            <a:ext cx="90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2D72A9-A75D-AF85-E728-22D02084D291}"/>
              </a:ext>
            </a:extLst>
          </p:cNvPr>
          <p:cNvSpPr txBox="1"/>
          <p:nvPr/>
        </p:nvSpPr>
        <p:spPr>
          <a:xfrm>
            <a:off x="3209365" y="4589931"/>
            <a:ext cx="8552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Category Growth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Identify categories experiencing significant growth and allocate resources accordingly.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Category Descriptions: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Create visualizations to understand the distribution of products across different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78219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 GOWTHAMI</dc:creator>
  <cp:lastModifiedBy>BALAM GOWTHAMI</cp:lastModifiedBy>
  <cp:revision>17</cp:revision>
  <dcterms:created xsi:type="dcterms:W3CDTF">2023-12-21T12:13:16Z</dcterms:created>
  <dcterms:modified xsi:type="dcterms:W3CDTF">2023-12-21T16:44:41Z</dcterms:modified>
</cp:coreProperties>
</file>