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10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03186" y="1688719"/>
            <a:ext cx="25400" cy="5169281"/>
          </a:xfrm>
          <a:prstGeom prst="rect">
            <a:avLst/>
          </a:prstGeom>
        </p:spPr>
      </p:pic>
      <p:sp>
        <p:nvSpPr>
          <p:cNvPr id="2" name="Holder 2"/>
          <p:cNvSpPr>
            <a:spLocks noGrp="1"/>
          </p:cNvSpPr>
          <p:nvPr>
            <p:ph type="ctrTitle"/>
          </p:nvPr>
        </p:nvSpPr>
        <p:spPr>
          <a:xfrm>
            <a:off x="910844" y="552449"/>
            <a:ext cx="10351135" cy="1932305"/>
          </a:xfrm>
          <a:prstGeom prst="rect">
            <a:avLst/>
          </a:prstGeom>
        </p:spPr>
        <p:txBody>
          <a:bodyPr wrap="square" lIns="0" tIns="0" rIns="0" bIns="0">
            <a:spAutoFit/>
          </a:bodyPr>
          <a:lstStyle>
            <a:lvl1pPr>
              <a:defRPr sz="2400" b="0" i="0">
                <a:solidFill>
                  <a:srgbClr val="001D35"/>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03186" y="1101344"/>
            <a:ext cx="25400" cy="5756656"/>
          </a:xfrm>
          <a:prstGeom prst="rect">
            <a:avLst/>
          </a:prstGeom>
        </p:spPr>
      </p:pic>
      <p:sp>
        <p:nvSpPr>
          <p:cNvPr id="2" name="Holder 2"/>
          <p:cNvSpPr>
            <a:spLocks noGrp="1"/>
          </p:cNvSpPr>
          <p:nvPr>
            <p:ph type="title"/>
          </p:nvPr>
        </p:nvSpPr>
        <p:spPr/>
        <p:txBody>
          <a:bodyPr lIns="0" tIns="0" rIns="0" bIns="0"/>
          <a:lstStyle>
            <a:lvl1pPr>
              <a:defRPr sz="2400" b="0" i="0">
                <a:solidFill>
                  <a:srgbClr val="001D35"/>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1D35"/>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1D35"/>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0844" y="628650"/>
            <a:ext cx="9933940" cy="1611757"/>
          </a:xfrm>
          <a:prstGeom prst="rect">
            <a:avLst/>
          </a:prstGeom>
        </p:spPr>
        <p:txBody>
          <a:bodyPr wrap="square" lIns="0" tIns="0" rIns="0" bIns="0">
            <a:spAutoFit/>
          </a:bodyPr>
          <a:lstStyle>
            <a:lvl1pPr>
              <a:defRPr sz="2400" b="0" i="0">
                <a:solidFill>
                  <a:srgbClr val="001D35"/>
                </a:solidFill>
                <a:latin typeface="Calibri"/>
                <a:cs typeface="Calibri"/>
              </a:defRPr>
            </a:lvl1pPr>
          </a:lstStyle>
          <a:p>
            <a:endParaRPr/>
          </a:p>
        </p:txBody>
      </p:sp>
      <p:sp>
        <p:nvSpPr>
          <p:cNvPr id="3" name="Holder 3"/>
          <p:cNvSpPr>
            <a:spLocks noGrp="1"/>
          </p:cNvSpPr>
          <p:nvPr>
            <p:ph type="body" idx="1"/>
          </p:nvPr>
        </p:nvSpPr>
        <p:spPr>
          <a:xfrm>
            <a:off x="1602994" y="2008758"/>
            <a:ext cx="8909050" cy="276987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93657" y="1294257"/>
            <a:ext cx="1035050" cy="391160"/>
          </a:xfrm>
          <a:prstGeom prst="rect">
            <a:avLst/>
          </a:prstGeom>
        </p:spPr>
        <p:txBody>
          <a:bodyPr vert="horz" wrap="square" lIns="0" tIns="12700" rIns="0" bIns="0" rtlCol="0">
            <a:spAutoFit/>
          </a:bodyPr>
          <a:lstStyle/>
          <a:p>
            <a:pPr marL="12700">
              <a:lnSpc>
                <a:spcPct val="100000"/>
              </a:lnSpc>
              <a:spcBef>
                <a:spcPts val="100"/>
              </a:spcBef>
            </a:pPr>
            <a:r>
              <a:rPr sz="2400" spc="-495" dirty="0">
                <a:solidFill>
                  <a:srgbClr val="001F5F"/>
                </a:solidFill>
                <a:latin typeface="Bahnschrift"/>
                <a:cs typeface="Bahnschrift"/>
              </a:rPr>
              <a:t>GROUP-</a:t>
            </a:r>
            <a:r>
              <a:rPr sz="2400" spc="-25" dirty="0">
                <a:solidFill>
                  <a:srgbClr val="001F5F"/>
                </a:solidFill>
                <a:latin typeface="Bahnschrift"/>
                <a:cs typeface="Bahnschrift"/>
              </a:rPr>
              <a:t>10</a:t>
            </a:r>
            <a:endParaRPr sz="2400">
              <a:latin typeface="Bahnschrift"/>
              <a:cs typeface="Bahnschrift"/>
            </a:endParaRPr>
          </a:p>
        </p:txBody>
      </p:sp>
      <p:sp>
        <p:nvSpPr>
          <p:cNvPr id="3" name="object 3"/>
          <p:cNvSpPr txBox="1">
            <a:spLocks noGrp="1"/>
          </p:cNvSpPr>
          <p:nvPr>
            <p:ph type="title"/>
          </p:nvPr>
        </p:nvSpPr>
        <p:spPr>
          <a:xfrm>
            <a:off x="1602994" y="2103882"/>
            <a:ext cx="8812530" cy="1068070"/>
          </a:xfrm>
          <a:prstGeom prst="rect">
            <a:avLst/>
          </a:prstGeom>
        </p:spPr>
        <p:txBody>
          <a:bodyPr vert="horz" wrap="square" lIns="0" tIns="74295" rIns="0" bIns="0" rtlCol="0">
            <a:spAutoFit/>
          </a:bodyPr>
          <a:lstStyle/>
          <a:p>
            <a:pPr marL="12700" marR="5080">
              <a:lnSpc>
                <a:spcPts val="3890"/>
              </a:lnSpc>
              <a:spcBef>
                <a:spcPts val="585"/>
              </a:spcBef>
            </a:pPr>
            <a:r>
              <a:rPr sz="3600" spc="-25" dirty="0">
                <a:solidFill>
                  <a:srgbClr val="001F5F"/>
                </a:solidFill>
              </a:rPr>
              <a:t>REAL-</a:t>
            </a:r>
            <a:r>
              <a:rPr sz="3600" dirty="0">
                <a:solidFill>
                  <a:srgbClr val="001F5F"/>
                </a:solidFill>
              </a:rPr>
              <a:t>TIME</a:t>
            </a:r>
            <a:r>
              <a:rPr sz="3600" spc="-30" dirty="0">
                <a:solidFill>
                  <a:srgbClr val="001F5F"/>
                </a:solidFill>
              </a:rPr>
              <a:t> </a:t>
            </a:r>
            <a:r>
              <a:rPr sz="3600" spc="-55" dirty="0">
                <a:solidFill>
                  <a:srgbClr val="001F5F"/>
                </a:solidFill>
              </a:rPr>
              <a:t>IMPLEMENTATION</a:t>
            </a:r>
            <a:r>
              <a:rPr sz="3600" spc="-35" dirty="0">
                <a:solidFill>
                  <a:srgbClr val="001F5F"/>
                </a:solidFill>
              </a:rPr>
              <a:t> </a:t>
            </a:r>
            <a:r>
              <a:rPr sz="3600" dirty="0">
                <a:solidFill>
                  <a:srgbClr val="001F5F"/>
                </a:solidFill>
              </a:rPr>
              <a:t>OF</a:t>
            </a:r>
            <a:r>
              <a:rPr sz="3600" spc="-30" dirty="0">
                <a:solidFill>
                  <a:srgbClr val="001F5F"/>
                </a:solidFill>
              </a:rPr>
              <a:t> </a:t>
            </a:r>
            <a:r>
              <a:rPr sz="3600" spc="-20" dirty="0">
                <a:solidFill>
                  <a:srgbClr val="001F5F"/>
                </a:solidFill>
              </a:rPr>
              <a:t>KNN-</a:t>
            </a:r>
            <a:r>
              <a:rPr sz="3600" spc="-10" dirty="0">
                <a:solidFill>
                  <a:srgbClr val="001F5F"/>
                </a:solidFill>
              </a:rPr>
              <a:t>BASED DROWSINESS</a:t>
            </a:r>
            <a:r>
              <a:rPr sz="3600" spc="-170" dirty="0">
                <a:solidFill>
                  <a:srgbClr val="001F5F"/>
                </a:solidFill>
              </a:rPr>
              <a:t> </a:t>
            </a:r>
            <a:r>
              <a:rPr sz="3600" dirty="0">
                <a:solidFill>
                  <a:srgbClr val="001F5F"/>
                </a:solidFill>
              </a:rPr>
              <a:t>DETECTION</a:t>
            </a:r>
            <a:r>
              <a:rPr sz="3600" spc="-130" dirty="0">
                <a:solidFill>
                  <a:srgbClr val="001F5F"/>
                </a:solidFill>
              </a:rPr>
              <a:t> </a:t>
            </a:r>
            <a:r>
              <a:rPr sz="3600" dirty="0">
                <a:solidFill>
                  <a:srgbClr val="001F5F"/>
                </a:solidFill>
              </a:rPr>
              <a:t>USING</a:t>
            </a:r>
            <a:r>
              <a:rPr sz="3600" spc="-140" dirty="0">
                <a:solidFill>
                  <a:srgbClr val="001F5F"/>
                </a:solidFill>
              </a:rPr>
              <a:t> </a:t>
            </a:r>
            <a:r>
              <a:rPr sz="3600" dirty="0">
                <a:solidFill>
                  <a:srgbClr val="001F5F"/>
                </a:solidFill>
              </a:rPr>
              <a:t>JETSON</a:t>
            </a:r>
            <a:r>
              <a:rPr sz="3600" spc="-140" dirty="0">
                <a:solidFill>
                  <a:srgbClr val="001F5F"/>
                </a:solidFill>
              </a:rPr>
              <a:t> </a:t>
            </a:r>
            <a:r>
              <a:rPr sz="3600" spc="-20" dirty="0">
                <a:solidFill>
                  <a:srgbClr val="001F5F"/>
                </a:solidFill>
              </a:rPr>
              <a:t>NANO</a:t>
            </a:r>
            <a:endParaRPr sz="3600" dirty="0"/>
          </a:p>
        </p:txBody>
      </p:sp>
      <p:sp>
        <p:nvSpPr>
          <p:cNvPr id="4" name="object 4"/>
          <p:cNvSpPr txBox="1"/>
          <p:nvPr/>
        </p:nvSpPr>
        <p:spPr>
          <a:xfrm>
            <a:off x="1686814" y="3957904"/>
            <a:ext cx="5975985" cy="176085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1F5F"/>
                </a:solidFill>
                <a:latin typeface="Times New Roman"/>
                <a:cs typeface="Times New Roman"/>
              </a:rPr>
              <a:t>Under</a:t>
            </a:r>
            <a:r>
              <a:rPr sz="2400" b="1" spc="-105" dirty="0">
                <a:solidFill>
                  <a:srgbClr val="001F5F"/>
                </a:solidFill>
                <a:latin typeface="Times New Roman"/>
                <a:cs typeface="Times New Roman"/>
              </a:rPr>
              <a:t> </a:t>
            </a:r>
            <a:r>
              <a:rPr sz="2400" b="1" dirty="0">
                <a:solidFill>
                  <a:srgbClr val="001F5F"/>
                </a:solidFill>
                <a:latin typeface="Times New Roman"/>
                <a:cs typeface="Times New Roman"/>
              </a:rPr>
              <a:t>The</a:t>
            </a:r>
            <a:r>
              <a:rPr sz="2400" b="1" spc="-30" dirty="0">
                <a:solidFill>
                  <a:srgbClr val="001F5F"/>
                </a:solidFill>
                <a:latin typeface="Times New Roman"/>
                <a:cs typeface="Times New Roman"/>
              </a:rPr>
              <a:t> </a:t>
            </a:r>
            <a:r>
              <a:rPr sz="2400" b="1" dirty="0">
                <a:solidFill>
                  <a:srgbClr val="001F5F"/>
                </a:solidFill>
                <a:latin typeface="Times New Roman"/>
                <a:cs typeface="Times New Roman"/>
              </a:rPr>
              <a:t>Guidance</a:t>
            </a:r>
            <a:r>
              <a:rPr sz="2400" b="1" spc="-40" dirty="0">
                <a:solidFill>
                  <a:srgbClr val="001F5F"/>
                </a:solidFill>
                <a:latin typeface="Times New Roman"/>
                <a:cs typeface="Times New Roman"/>
              </a:rPr>
              <a:t> </a:t>
            </a:r>
            <a:r>
              <a:rPr sz="2400" b="1" dirty="0">
                <a:solidFill>
                  <a:srgbClr val="001F5F"/>
                </a:solidFill>
                <a:latin typeface="Times New Roman"/>
                <a:cs typeface="Times New Roman"/>
              </a:rPr>
              <a:t>of</a:t>
            </a:r>
            <a:r>
              <a:rPr sz="2400" dirty="0">
                <a:solidFill>
                  <a:srgbClr val="001F5F"/>
                </a:solidFill>
                <a:latin typeface="Times New Roman"/>
                <a:cs typeface="Times New Roman"/>
              </a:rPr>
              <a:t>:</a:t>
            </a:r>
            <a:r>
              <a:rPr sz="2400" spc="-40" dirty="0">
                <a:solidFill>
                  <a:srgbClr val="001F5F"/>
                </a:solidFill>
                <a:latin typeface="Times New Roman"/>
                <a:cs typeface="Times New Roman"/>
              </a:rPr>
              <a:t> </a:t>
            </a:r>
            <a:r>
              <a:rPr sz="2400" spc="-10" dirty="0">
                <a:solidFill>
                  <a:srgbClr val="001F5F"/>
                </a:solidFill>
                <a:latin typeface="Times New Roman"/>
                <a:cs typeface="Times New Roman"/>
              </a:rPr>
              <a:t>Dr.Goutham</a:t>
            </a:r>
            <a:r>
              <a:rPr sz="2400" spc="-35" dirty="0">
                <a:solidFill>
                  <a:srgbClr val="001F5F"/>
                </a:solidFill>
                <a:latin typeface="Times New Roman"/>
                <a:cs typeface="Times New Roman"/>
              </a:rPr>
              <a:t> </a:t>
            </a:r>
            <a:r>
              <a:rPr sz="2400" spc="-10" dirty="0">
                <a:solidFill>
                  <a:srgbClr val="001F5F"/>
                </a:solidFill>
                <a:latin typeface="Times New Roman"/>
                <a:cs typeface="Times New Roman"/>
              </a:rPr>
              <a:t>Makkena</a:t>
            </a:r>
            <a:endParaRPr sz="2400" dirty="0">
              <a:latin typeface="Times New Roman"/>
              <a:cs typeface="Times New Roman"/>
            </a:endParaRPr>
          </a:p>
          <a:p>
            <a:pPr>
              <a:lnSpc>
                <a:spcPct val="100000"/>
              </a:lnSpc>
              <a:spcBef>
                <a:spcPts val="844"/>
              </a:spcBef>
            </a:pPr>
            <a:endParaRPr sz="2400" dirty="0">
              <a:latin typeface="Times New Roman"/>
              <a:cs typeface="Times New Roman"/>
            </a:endParaRPr>
          </a:p>
          <a:p>
            <a:pPr marL="516890" marR="1423035" indent="-55244">
              <a:lnSpc>
                <a:spcPct val="124600"/>
              </a:lnSpc>
            </a:pPr>
            <a:r>
              <a:rPr sz="2400" spc="-220" dirty="0">
                <a:solidFill>
                  <a:srgbClr val="001F5F"/>
                </a:solidFill>
                <a:latin typeface="Verdana"/>
                <a:cs typeface="Verdana"/>
              </a:rPr>
              <a:t>2210040098-</a:t>
            </a:r>
            <a:r>
              <a:rPr sz="2400" spc="-75" dirty="0">
                <a:solidFill>
                  <a:srgbClr val="001F5F"/>
                </a:solidFill>
                <a:latin typeface="Verdana"/>
                <a:cs typeface="Verdana"/>
              </a:rPr>
              <a:t>T.Sahithi</a:t>
            </a:r>
            <a:r>
              <a:rPr sz="2400" spc="-35" dirty="0">
                <a:solidFill>
                  <a:srgbClr val="001F5F"/>
                </a:solidFill>
                <a:latin typeface="Verdana"/>
                <a:cs typeface="Verdana"/>
              </a:rPr>
              <a:t> </a:t>
            </a:r>
            <a:r>
              <a:rPr sz="2400" spc="-50" dirty="0">
                <a:solidFill>
                  <a:srgbClr val="001F5F"/>
                </a:solidFill>
                <a:latin typeface="Verdana"/>
                <a:cs typeface="Verdana"/>
              </a:rPr>
              <a:t>Reddy </a:t>
            </a:r>
            <a:r>
              <a:rPr sz="2400" spc="-220" dirty="0">
                <a:solidFill>
                  <a:srgbClr val="001F5F"/>
                </a:solidFill>
                <a:latin typeface="Verdana"/>
                <a:cs typeface="Verdana"/>
              </a:rPr>
              <a:t>2210040116-</a:t>
            </a:r>
            <a:r>
              <a:rPr sz="2400" spc="-10" dirty="0">
                <a:solidFill>
                  <a:srgbClr val="001F5F"/>
                </a:solidFill>
                <a:latin typeface="Verdana"/>
                <a:cs typeface="Verdana"/>
              </a:rPr>
              <a:t>M.Gowthami</a:t>
            </a:r>
            <a:endParaRPr sz="24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B18CCE7-2253-8D4C-DDE4-63FFD2CBF77F}"/>
              </a:ext>
            </a:extLst>
          </p:cNvPr>
          <p:cNvPicPr>
            <a:picLocks noGrp="1" noChangeAspect="1"/>
          </p:cNvPicPr>
          <p:nvPr>
            <p:ph sz="half" idx="2"/>
          </p:nvPr>
        </p:nvPicPr>
        <p:blipFill>
          <a:blip r:embed="rId2"/>
          <a:stretch>
            <a:fillRect/>
          </a:stretch>
        </p:blipFill>
        <p:spPr>
          <a:xfrm>
            <a:off x="3276600" y="1600201"/>
            <a:ext cx="4800600" cy="3733800"/>
          </a:xfrm>
        </p:spPr>
      </p:pic>
    </p:spTree>
    <p:extLst>
      <p:ext uri="{BB962C8B-B14F-4D97-AF65-F5344CB8AC3E}">
        <p14:creationId xmlns:p14="http://schemas.microsoft.com/office/powerpoint/2010/main" val="285489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994" y="1417447"/>
            <a:ext cx="2509520" cy="452120"/>
          </a:xfrm>
          <a:prstGeom prst="rect">
            <a:avLst/>
          </a:prstGeom>
        </p:spPr>
        <p:txBody>
          <a:bodyPr vert="horz" wrap="square" lIns="0" tIns="12065" rIns="0" bIns="0" rtlCol="0">
            <a:spAutoFit/>
          </a:bodyPr>
          <a:lstStyle/>
          <a:p>
            <a:pPr marL="12700">
              <a:lnSpc>
                <a:spcPct val="100000"/>
              </a:lnSpc>
              <a:spcBef>
                <a:spcPts val="95"/>
              </a:spcBef>
            </a:pPr>
            <a:r>
              <a:rPr sz="2800" b="1" spc="-60" dirty="0">
                <a:solidFill>
                  <a:srgbClr val="000000"/>
                </a:solidFill>
                <a:latin typeface="Tahoma"/>
                <a:cs typeface="Tahoma"/>
              </a:rPr>
              <a:t>CONCLUSION:</a:t>
            </a:r>
            <a:endParaRPr sz="2800">
              <a:latin typeface="Tahoma"/>
              <a:cs typeface="Tahoma"/>
            </a:endParaRP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12700" marR="5080">
              <a:lnSpc>
                <a:spcPct val="100000"/>
              </a:lnSpc>
              <a:spcBef>
                <a:spcPts val="105"/>
              </a:spcBef>
            </a:pPr>
            <a:r>
              <a:rPr spc="-10" dirty="0"/>
              <a:t>Drowsiness</a:t>
            </a:r>
            <a:r>
              <a:rPr spc="-45" dirty="0"/>
              <a:t> </a:t>
            </a:r>
            <a:r>
              <a:rPr spc="-10" dirty="0"/>
              <a:t>detection</a:t>
            </a:r>
            <a:r>
              <a:rPr spc="-45" dirty="0"/>
              <a:t> </a:t>
            </a:r>
            <a:r>
              <a:rPr dirty="0"/>
              <a:t>is</a:t>
            </a:r>
            <a:r>
              <a:rPr spc="-45" dirty="0"/>
              <a:t> </a:t>
            </a:r>
            <a:r>
              <a:rPr dirty="0"/>
              <a:t>an</a:t>
            </a:r>
            <a:r>
              <a:rPr spc="-45" dirty="0"/>
              <a:t> </a:t>
            </a:r>
            <a:r>
              <a:rPr dirty="0"/>
              <a:t>essential</a:t>
            </a:r>
            <a:r>
              <a:rPr spc="-25" dirty="0"/>
              <a:t> </a:t>
            </a:r>
            <a:r>
              <a:rPr dirty="0"/>
              <a:t>tool</a:t>
            </a:r>
            <a:r>
              <a:rPr spc="-45" dirty="0"/>
              <a:t> </a:t>
            </a:r>
            <a:r>
              <a:rPr dirty="0"/>
              <a:t>for</a:t>
            </a:r>
            <a:r>
              <a:rPr spc="-60" dirty="0"/>
              <a:t> </a:t>
            </a:r>
            <a:r>
              <a:rPr dirty="0"/>
              <a:t>enhancing</a:t>
            </a:r>
            <a:r>
              <a:rPr spc="-65" dirty="0"/>
              <a:t> </a:t>
            </a:r>
            <a:r>
              <a:rPr spc="-30" dirty="0"/>
              <a:t>safety,</a:t>
            </a:r>
            <a:r>
              <a:rPr spc="-40" dirty="0"/>
              <a:t> </a:t>
            </a:r>
            <a:r>
              <a:rPr dirty="0"/>
              <a:t>improving</a:t>
            </a:r>
            <a:r>
              <a:rPr spc="-45" dirty="0"/>
              <a:t> </a:t>
            </a:r>
            <a:r>
              <a:rPr spc="-10" dirty="0"/>
              <a:t>productivity, </a:t>
            </a:r>
            <a:r>
              <a:rPr dirty="0"/>
              <a:t>and</a:t>
            </a:r>
            <a:r>
              <a:rPr spc="-40" dirty="0"/>
              <a:t> </a:t>
            </a:r>
            <a:r>
              <a:rPr spc="-10" dirty="0"/>
              <a:t>safeguarding</a:t>
            </a:r>
            <a:r>
              <a:rPr spc="-55" dirty="0"/>
              <a:t> </a:t>
            </a:r>
            <a:r>
              <a:rPr dirty="0"/>
              <a:t>public</a:t>
            </a:r>
            <a:r>
              <a:rPr spc="-40" dirty="0"/>
              <a:t> </a:t>
            </a:r>
            <a:r>
              <a:rPr dirty="0"/>
              <a:t>health.</a:t>
            </a:r>
            <a:r>
              <a:rPr spc="-45" dirty="0"/>
              <a:t> </a:t>
            </a:r>
            <a:r>
              <a:rPr dirty="0"/>
              <a:t>By</a:t>
            </a:r>
            <a:r>
              <a:rPr spc="-45" dirty="0"/>
              <a:t> </a:t>
            </a:r>
            <a:r>
              <a:rPr dirty="0"/>
              <a:t>identifying</a:t>
            </a:r>
            <a:r>
              <a:rPr spc="-55" dirty="0"/>
              <a:t> </a:t>
            </a:r>
            <a:r>
              <a:rPr dirty="0"/>
              <a:t>signs</a:t>
            </a:r>
            <a:r>
              <a:rPr spc="-35" dirty="0"/>
              <a:t> </a:t>
            </a:r>
            <a:r>
              <a:rPr dirty="0"/>
              <a:t>of</a:t>
            </a:r>
            <a:r>
              <a:rPr spc="-45" dirty="0"/>
              <a:t> </a:t>
            </a:r>
            <a:r>
              <a:rPr dirty="0"/>
              <a:t>fatigue</a:t>
            </a:r>
            <a:r>
              <a:rPr spc="-40" dirty="0"/>
              <a:t> </a:t>
            </a:r>
            <a:r>
              <a:rPr spc="-20" dirty="0"/>
              <a:t>early,</a:t>
            </a:r>
            <a:r>
              <a:rPr spc="-35" dirty="0"/>
              <a:t> </a:t>
            </a:r>
            <a:r>
              <a:rPr dirty="0"/>
              <a:t>it</a:t>
            </a:r>
            <a:r>
              <a:rPr spc="-40" dirty="0"/>
              <a:t> </a:t>
            </a:r>
            <a:r>
              <a:rPr dirty="0"/>
              <a:t>helps</a:t>
            </a:r>
            <a:r>
              <a:rPr spc="-35" dirty="0"/>
              <a:t> </a:t>
            </a:r>
            <a:r>
              <a:rPr spc="-10" dirty="0"/>
              <a:t>prevent </a:t>
            </a:r>
            <a:r>
              <a:rPr dirty="0"/>
              <a:t>accidents,</a:t>
            </a:r>
            <a:r>
              <a:rPr spc="-45" dirty="0"/>
              <a:t> </a:t>
            </a:r>
            <a:r>
              <a:rPr dirty="0"/>
              <a:t>especially</a:t>
            </a:r>
            <a:r>
              <a:rPr spc="-25" dirty="0"/>
              <a:t> </a:t>
            </a:r>
            <a:r>
              <a:rPr dirty="0"/>
              <a:t>in</a:t>
            </a:r>
            <a:r>
              <a:rPr spc="-40" dirty="0"/>
              <a:t> </a:t>
            </a:r>
            <a:r>
              <a:rPr spc="-10" dirty="0"/>
              <a:t>high-</a:t>
            </a:r>
            <a:r>
              <a:rPr dirty="0"/>
              <a:t>risk</a:t>
            </a:r>
            <a:r>
              <a:rPr spc="-40" dirty="0"/>
              <a:t> </a:t>
            </a:r>
            <a:r>
              <a:rPr spc="-10" dirty="0"/>
              <a:t>environments</a:t>
            </a:r>
            <a:r>
              <a:rPr spc="-35" dirty="0"/>
              <a:t> </a:t>
            </a:r>
            <a:r>
              <a:rPr dirty="0"/>
              <a:t>like</a:t>
            </a:r>
            <a:r>
              <a:rPr spc="-40" dirty="0"/>
              <a:t> </a:t>
            </a:r>
            <a:r>
              <a:rPr dirty="0"/>
              <a:t>driving</a:t>
            </a:r>
            <a:r>
              <a:rPr spc="-40" dirty="0"/>
              <a:t> </a:t>
            </a:r>
            <a:r>
              <a:rPr dirty="0"/>
              <a:t>and</a:t>
            </a:r>
            <a:r>
              <a:rPr spc="-50" dirty="0"/>
              <a:t> </a:t>
            </a:r>
            <a:r>
              <a:rPr spc="-10" dirty="0"/>
              <a:t>workplaces.</a:t>
            </a:r>
            <a:r>
              <a:rPr spc="-50" dirty="0"/>
              <a:t> </a:t>
            </a:r>
            <a:r>
              <a:rPr spc="-25" dirty="0"/>
              <a:t>The </a:t>
            </a:r>
            <a:r>
              <a:rPr spc="-10" dirty="0"/>
              <a:t>integration</a:t>
            </a:r>
            <a:r>
              <a:rPr spc="-45" dirty="0"/>
              <a:t> </a:t>
            </a:r>
            <a:r>
              <a:rPr dirty="0"/>
              <a:t>of</a:t>
            </a:r>
            <a:r>
              <a:rPr spc="-45" dirty="0"/>
              <a:t> </a:t>
            </a:r>
            <a:r>
              <a:rPr spc="-10" dirty="0"/>
              <a:t>drowsiness</a:t>
            </a:r>
            <a:r>
              <a:rPr spc="-40" dirty="0"/>
              <a:t> </a:t>
            </a:r>
            <a:r>
              <a:rPr spc="-10" dirty="0"/>
              <a:t>detection</a:t>
            </a:r>
            <a:r>
              <a:rPr spc="-45" dirty="0"/>
              <a:t> </a:t>
            </a:r>
            <a:r>
              <a:rPr dirty="0"/>
              <a:t>technologies</a:t>
            </a:r>
            <a:r>
              <a:rPr spc="-55" dirty="0"/>
              <a:t> </a:t>
            </a:r>
            <a:r>
              <a:rPr dirty="0"/>
              <a:t>not</a:t>
            </a:r>
            <a:r>
              <a:rPr spc="-60" dirty="0"/>
              <a:t> </a:t>
            </a:r>
            <a:r>
              <a:rPr dirty="0"/>
              <a:t>only</a:t>
            </a:r>
            <a:r>
              <a:rPr spc="-65" dirty="0"/>
              <a:t> </a:t>
            </a:r>
            <a:r>
              <a:rPr dirty="0"/>
              <a:t>ensures</a:t>
            </a:r>
            <a:r>
              <a:rPr spc="-40" dirty="0"/>
              <a:t> </a:t>
            </a:r>
            <a:r>
              <a:rPr dirty="0"/>
              <a:t>compliance</a:t>
            </a:r>
            <a:r>
              <a:rPr spc="-50" dirty="0"/>
              <a:t> </a:t>
            </a:r>
            <a:r>
              <a:rPr spc="-20" dirty="0"/>
              <a:t>with </a:t>
            </a:r>
            <a:r>
              <a:rPr spc="-10" dirty="0"/>
              <a:t>safety</a:t>
            </a:r>
            <a:r>
              <a:rPr spc="-30" dirty="0"/>
              <a:t> </a:t>
            </a:r>
            <a:r>
              <a:rPr spc="-10" dirty="0"/>
              <a:t>regulations</a:t>
            </a:r>
            <a:r>
              <a:rPr spc="-35" dirty="0"/>
              <a:t> </a:t>
            </a:r>
            <a:r>
              <a:rPr dirty="0"/>
              <a:t>but</a:t>
            </a:r>
            <a:r>
              <a:rPr spc="-45" dirty="0"/>
              <a:t> </a:t>
            </a:r>
            <a:r>
              <a:rPr dirty="0"/>
              <a:t>also</a:t>
            </a:r>
            <a:r>
              <a:rPr spc="-30" dirty="0"/>
              <a:t> </a:t>
            </a:r>
            <a:r>
              <a:rPr spc="-10" dirty="0"/>
              <a:t>contributes</a:t>
            </a:r>
            <a:r>
              <a:rPr spc="-35" dirty="0"/>
              <a:t> </a:t>
            </a:r>
            <a:r>
              <a:rPr dirty="0"/>
              <a:t>to</a:t>
            </a:r>
            <a:r>
              <a:rPr spc="-30" dirty="0"/>
              <a:t> </a:t>
            </a:r>
            <a:r>
              <a:rPr dirty="0"/>
              <a:t>long-term</a:t>
            </a:r>
            <a:r>
              <a:rPr spc="-40" dirty="0"/>
              <a:t> </a:t>
            </a:r>
            <a:r>
              <a:rPr spc="-10" dirty="0"/>
              <a:t>well-</a:t>
            </a:r>
            <a:r>
              <a:rPr dirty="0"/>
              <a:t>being</a:t>
            </a:r>
            <a:r>
              <a:rPr spc="-35" dirty="0"/>
              <a:t> </a:t>
            </a:r>
            <a:r>
              <a:rPr dirty="0"/>
              <a:t>by</a:t>
            </a:r>
            <a:r>
              <a:rPr spc="-45" dirty="0"/>
              <a:t> </a:t>
            </a:r>
            <a:r>
              <a:rPr dirty="0"/>
              <a:t>identifying</a:t>
            </a:r>
            <a:r>
              <a:rPr spc="-35" dirty="0"/>
              <a:t> </a:t>
            </a:r>
            <a:r>
              <a:rPr spc="-10" dirty="0"/>
              <a:t>potential </a:t>
            </a:r>
            <a:r>
              <a:rPr dirty="0"/>
              <a:t>sleep</a:t>
            </a:r>
            <a:r>
              <a:rPr spc="-50" dirty="0"/>
              <a:t> </a:t>
            </a:r>
            <a:r>
              <a:rPr dirty="0"/>
              <a:t>disorders</a:t>
            </a:r>
            <a:r>
              <a:rPr spc="-45" dirty="0"/>
              <a:t> </a:t>
            </a:r>
            <a:r>
              <a:rPr dirty="0"/>
              <a:t>and</a:t>
            </a:r>
            <a:r>
              <a:rPr spc="-70" dirty="0"/>
              <a:t> </a:t>
            </a:r>
            <a:r>
              <a:rPr dirty="0"/>
              <a:t>promoting</a:t>
            </a:r>
            <a:r>
              <a:rPr spc="-60" dirty="0"/>
              <a:t> </a:t>
            </a:r>
            <a:r>
              <a:rPr dirty="0"/>
              <a:t>better</a:t>
            </a:r>
            <a:r>
              <a:rPr spc="-55" dirty="0"/>
              <a:t> </a:t>
            </a:r>
            <a:r>
              <a:rPr dirty="0"/>
              <a:t>sleep</a:t>
            </a:r>
            <a:r>
              <a:rPr spc="-45" dirty="0"/>
              <a:t> </a:t>
            </a:r>
            <a:r>
              <a:rPr dirty="0"/>
              <a:t>habits.</a:t>
            </a:r>
            <a:r>
              <a:rPr spc="-60" dirty="0"/>
              <a:t> </a:t>
            </a:r>
            <a:r>
              <a:rPr dirty="0"/>
              <a:t>As</a:t>
            </a:r>
            <a:r>
              <a:rPr spc="-55" dirty="0"/>
              <a:t> </a:t>
            </a:r>
            <a:r>
              <a:rPr dirty="0"/>
              <a:t>technology</a:t>
            </a:r>
            <a:r>
              <a:rPr spc="-80" dirty="0"/>
              <a:t> </a:t>
            </a:r>
            <a:r>
              <a:rPr spc="-10" dirty="0"/>
              <a:t>continues</a:t>
            </a:r>
            <a:r>
              <a:rPr spc="-65" dirty="0"/>
              <a:t> </a:t>
            </a:r>
            <a:r>
              <a:rPr spc="-25" dirty="0"/>
              <a:t>to </a:t>
            </a:r>
            <a:r>
              <a:rPr dirty="0"/>
              <a:t>advance,</a:t>
            </a:r>
            <a:r>
              <a:rPr spc="-60" dirty="0"/>
              <a:t> </a:t>
            </a:r>
            <a:r>
              <a:rPr dirty="0"/>
              <a:t>the</a:t>
            </a:r>
            <a:r>
              <a:rPr spc="-35" dirty="0"/>
              <a:t> </a:t>
            </a:r>
            <a:r>
              <a:rPr dirty="0"/>
              <a:t>ability</a:t>
            </a:r>
            <a:r>
              <a:rPr spc="-35" dirty="0"/>
              <a:t> </a:t>
            </a:r>
            <a:r>
              <a:rPr dirty="0"/>
              <a:t>to</a:t>
            </a:r>
            <a:r>
              <a:rPr spc="-40" dirty="0"/>
              <a:t> </a:t>
            </a:r>
            <a:r>
              <a:rPr dirty="0"/>
              <a:t>monitor</a:t>
            </a:r>
            <a:r>
              <a:rPr spc="-50" dirty="0"/>
              <a:t> </a:t>
            </a:r>
            <a:r>
              <a:rPr dirty="0"/>
              <a:t>and</a:t>
            </a:r>
            <a:r>
              <a:rPr spc="-35" dirty="0"/>
              <a:t> </a:t>
            </a:r>
            <a:r>
              <a:rPr dirty="0"/>
              <a:t>respond</a:t>
            </a:r>
            <a:r>
              <a:rPr spc="-45" dirty="0"/>
              <a:t> </a:t>
            </a:r>
            <a:r>
              <a:rPr dirty="0"/>
              <a:t>to</a:t>
            </a:r>
            <a:r>
              <a:rPr spc="-45" dirty="0"/>
              <a:t> </a:t>
            </a:r>
            <a:r>
              <a:rPr spc="-10" dirty="0"/>
              <a:t>drowsiness</a:t>
            </a:r>
            <a:r>
              <a:rPr spc="-40" dirty="0"/>
              <a:t> </a:t>
            </a:r>
            <a:r>
              <a:rPr dirty="0"/>
              <a:t>in</a:t>
            </a:r>
            <a:r>
              <a:rPr spc="-35" dirty="0"/>
              <a:t> </a:t>
            </a:r>
            <a:r>
              <a:rPr spc="-20" dirty="0"/>
              <a:t>real-</a:t>
            </a:r>
            <a:r>
              <a:rPr dirty="0"/>
              <a:t>time</a:t>
            </a:r>
            <a:r>
              <a:rPr spc="-20" dirty="0"/>
              <a:t> </a:t>
            </a:r>
            <a:r>
              <a:rPr dirty="0"/>
              <a:t>will</a:t>
            </a:r>
            <a:r>
              <a:rPr spc="-25" dirty="0"/>
              <a:t> </a:t>
            </a:r>
            <a:r>
              <a:rPr spc="-10" dirty="0"/>
              <a:t>become </a:t>
            </a:r>
            <a:r>
              <a:rPr dirty="0"/>
              <a:t>increasingly</a:t>
            </a:r>
            <a:r>
              <a:rPr spc="-65" dirty="0"/>
              <a:t> </a:t>
            </a:r>
            <a:r>
              <a:rPr spc="-10" dirty="0"/>
              <a:t>efficient,</a:t>
            </a:r>
            <a:r>
              <a:rPr spc="-45" dirty="0"/>
              <a:t> </a:t>
            </a:r>
            <a:r>
              <a:rPr dirty="0"/>
              <a:t>ultimately</a:t>
            </a:r>
            <a:r>
              <a:rPr spc="-25" dirty="0"/>
              <a:t> </a:t>
            </a:r>
            <a:r>
              <a:rPr dirty="0"/>
              <a:t>leading</a:t>
            </a:r>
            <a:r>
              <a:rPr spc="-60" dirty="0"/>
              <a:t> </a:t>
            </a:r>
            <a:r>
              <a:rPr dirty="0"/>
              <a:t>to</a:t>
            </a:r>
            <a:r>
              <a:rPr spc="-55" dirty="0"/>
              <a:t> </a:t>
            </a:r>
            <a:r>
              <a:rPr dirty="0"/>
              <a:t>safer</a:t>
            </a:r>
            <a:r>
              <a:rPr spc="-55" dirty="0"/>
              <a:t> </a:t>
            </a:r>
            <a:r>
              <a:rPr dirty="0"/>
              <a:t>and</a:t>
            </a:r>
            <a:r>
              <a:rPr spc="-55" dirty="0"/>
              <a:t> </a:t>
            </a:r>
            <a:r>
              <a:rPr dirty="0"/>
              <a:t>more</a:t>
            </a:r>
            <a:r>
              <a:rPr spc="-65" dirty="0"/>
              <a:t> </a:t>
            </a:r>
            <a:r>
              <a:rPr spc="-10" dirty="0"/>
              <a:t>productive</a:t>
            </a:r>
            <a:r>
              <a:rPr spc="-55" dirty="0"/>
              <a:t> </a:t>
            </a:r>
            <a:r>
              <a:rPr spc="-10" dirty="0"/>
              <a:t>environments </a:t>
            </a:r>
            <a:r>
              <a:rPr dirty="0"/>
              <a:t>for</a:t>
            </a:r>
            <a:r>
              <a:rPr spc="-70" dirty="0"/>
              <a:t> </a:t>
            </a:r>
            <a:r>
              <a:rPr dirty="0"/>
              <a:t>individuals</a:t>
            </a:r>
            <a:r>
              <a:rPr spc="-55" dirty="0"/>
              <a:t> </a:t>
            </a:r>
            <a:r>
              <a:rPr dirty="0"/>
              <a:t>and</a:t>
            </a:r>
            <a:r>
              <a:rPr spc="-55" dirty="0"/>
              <a:t> </a:t>
            </a:r>
            <a:r>
              <a:rPr dirty="0"/>
              <a:t>communities</a:t>
            </a:r>
            <a:r>
              <a:rPr spc="-55" dirty="0"/>
              <a:t> </a:t>
            </a:r>
            <a:r>
              <a:rPr spc="-10" dirty="0"/>
              <a:t>alike.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186" y="344170"/>
            <a:ext cx="25400" cy="6513830"/>
          </a:xfrm>
          <a:prstGeom prst="rect">
            <a:avLst/>
          </a:prstGeom>
        </p:spPr>
      </p:pic>
      <p:pic>
        <p:nvPicPr>
          <p:cNvPr id="3" name="object 3"/>
          <p:cNvPicPr/>
          <p:nvPr/>
        </p:nvPicPr>
        <p:blipFill>
          <a:blip r:embed="rId3" cstate="print"/>
          <a:stretch>
            <a:fillRect/>
          </a:stretch>
        </p:blipFill>
        <p:spPr>
          <a:xfrm>
            <a:off x="3192551" y="1221137"/>
            <a:ext cx="6019949" cy="49348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186" y="1688719"/>
            <a:ext cx="25400" cy="5169281"/>
          </a:xfrm>
          <a:prstGeom prst="rect">
            <a:avLst/>
          </a:prstGeom>
        </p:spPr>
      </p:pic>
      <p:sp>
        <p:nvSpPr>
          <p:cNvPr id="3" name="object 3"/>
          <p:cNvSpPr txBox="1">
            <a:spLocks noGrp="1"/>
          </p:cNvSpPr>
          <p:nvPr>
            <p:ph type="title"/>
          </p:nvPr>
        </p:nvSpPr>
        <p:spPr>
          <a:prstGeom prst="rect">
            <a:avLst/>
          </a:prstGeom>
        </p:spPr>
        <p:txBody>
          <a:bodyPr vert="horz" wrap="square" lIns="0" tIns="793241" rIns="0" bIns="0" rtlCol="0">
            <a:spAutoFit/>
          </a:bodyPr>
          <a:lstStyle/>
          <a:p>
            <a:pPr marL="12700">
              <a:lnSpc>
                <a:spcPct val="100000"/>
              </a:lnSpc>
              <a:spcBef>
                <a:spcPts val="100"/>
              </a:spcBef>
            </a:pPr>
            <a:r>
              <a:rPr sz="3600" dirty="0">
                <a:solidFill>
                  <a:srgbClr val="000000"/>
                </a:solidFill>
                <a:latin typeface="Verdana"/>
                <a:cs typeface="Verdana"/>
              </a:rPr>
              <a:t>COMPONENTS</a:t>
            </a:r>
            <a:r>
              <a:rPr sz="3600" spc="-150" dirty="0">
                <a:solidFill>
                  <a:srgbClr val="000000"/>
                </a:solidFill>
                <a:latin typeface="Verdana"/>
                <a:cs typeface="Verdana"/>
              </a:rPr>
              <a:t> </a:t>
            </a:r>
            <a:r>
              <a:rPr sz="3600" spc="-160" dirty="0">
                <a:solidFill>
                  <a:srgbClr val="000000"/>
                </a:solidFill>
                <a:latin typeface="Verdana"/>
                <a:cs typeface="Verdana"/>
              </a:rPr>
              <a:t>REQUIRED:</a:t>
            </a:r>
            <a:endParaRPr sz="3600">
              <a:latin typeface="Verdana"/>
              <a:cs typeface="Verdana"/>
            </a:endParaRPr>
          </a:p>
        </p:txBody>
      </p:sp>
      <p:sp>
        <p:nvSpPr>
          <p:cNvPr id="4" name="object 4"/>
          <p:cNvSpPr txBox="1"/>
          <p:nvPr/>
        </p:nvSpPr>
        <p:spPr>
          <a:xfrm>
            <a:off x="910844" y="2442210"/>
            <a:ext cx="3803015" cy="937260"/>
          </a:xfrm>
          <a:prstGeom prst="rect">
            <a:avLst/>
          </a:prstGeom>
        </p:spPr>
        <p:txBody>
          <a:bodyPr vert="horz" wrap="square" lIns="0" tIns="102235" rIns="0" bIns="0" rtlCol="0">
            <a:spAutoFit/>
          </a:bodyPr>
          <a:lstStyle/>
          <a:p>
            <a:pPr marL="354965" indent="-342265">
              <a:lnSpc>
                <a:spcPct val="100000"/>
              </a:lnSpc>
              <a:spcBef>
                <a:spcPts val="805"/>
              </a:spcBef>
              <a:buFont typeface="Wingdings"/>
              <a:buChar char=""/>
              <a:tabLst>
                <a:tab pos="354965" algn="l"/>
              </a:tabLst>
            </a:pPr>
            <a:r>
              <a:rPr sz="2400" spc="-125" dirty="0">
                <a:latin typeface="Verdana"/>
                <a:cs typeface="Verdana"/>
              </a:rPr>
              <a:t>NVIDIA</a:t>
            </a:r>
            <a:r>
              <a:rPr sz="2400" spc="-170" dirty="0">
                <a:latin typeface="Verdana"/>
                <a:cs typeface="Verdana"/>
              </a:rPr>
              <a:t> </a:t>
            </a:r>
            <a:r>
              <a:rPr sz="2400" spc="-30" dirty="0">
                <a:latin typeface="Verdana"/>
                <a:cs typeface="Verdana"/>
              </a:rPr>
              <a:t>Jetson</a:t>
            </a:r>
            <a:r>
              <a:rPr sz="2400" spc="-175" dirty="0">
                <a:latin typeface="Verdana"/>
                <a:cs typeface="Verdana"/>
              </a:rPr>
              <a:t> </a:t>
            </a:r>
            <a:r>
              <a:rPr sz="2400" spc="-35" dirty="0">
                <a:latin typeface="Verdana"/>
                <a:cs typeface="Verdana"/>
              </a:rPr>
              <a:t>Nano</a:t>
            </a:r>
            <a:r>
              <a:rPr sz="2400" spc="-170" dirty="0">
                <a:latin typeface="Verdana"/>
                <a:cs typeface="Verdana"/>
              </a:rPr>
              <a:t> </a:t>
            </a:r>
            <a:r>
              <a:rPr sz="2400" spc="-25" dirty="0">
                <a:latin typeface="Verdana"/>
                <a:cs typeface="Verdana"/>
              </a:rPr>
              <a:t>Kit</a:t>
            </a:r>
            <a:endParaRPr sz="2400" dirty="0">
              <a:latin typeface="Verdana"/>
              <a:cs typeface="Verdana"/>
            </a:endParaRPr>
          </a:p>
          <a:p>
            <a:pPr marL="354965" indent="-342265">
              <a:lnSpc>
                <a:spcPct val="100000"/>
              </a:lnSpc>
              <a:spcBef>
                <a:spcPts val="710"/>
              </a:spcBef>
              <a:buFont typeface="Wingdings"/>
              <a:buChar char=""/>
              <a:tabLst>
                <a:tab pos="354965" algn="l"/>
              </a:tabLst>
            </a:pPr>
            <a:r>
              <a:rPr lang="en-IN" sz="2400" spc="-85" dirty="0">
                <a:latin typeface="Verdana"/>
                <a:cs typeface="Verdana"/>
              </a:rPr>
              <a:t>Raspberry</a:t>
            </a:r>
            <a:r>
              <a:rPr lang="en-IN" sz="2400" spc="-145" dirty="0">
                <a:latin typeface="Verdana"/>
                <a:cs typeface="Verdana"/>
              </a:rPr>
              <a:t> </a:t>
            </a:r>
            <a:r>
              <a:rPr lang="en-IN" sz="2400" spc="-30" dirty="0">
                <a:latin typeface="Verdana"/>
                <a:cs typeface="Verdana"/>
              </a:rPr>
              <a:t>pi</a:t>
            </a:r>
            <a:r>
              <a:rPr lang="en-IN" sz="2400" spc="-175" dirty="0">
                <a:latin typeface="Verdana"/>
                <a:cs typeface="Verdana"/>
              </a:rPr>
              <a:t> </a:t>
            </a:r>
            <a:r>
              <a:rPr lang="en-IN" sz="2400" spc="-10" dirty="0">
                <a:latin typeface="Verdana"/>
                <a:cs typeface="Verdana"/>
              </a:rPr>
              <a:t>camera</a:t>
            </a:r>
            <a:endParaRPr sz="24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186" y="1688719"/>
            <a:ext cx="25400" cy="5169281"/>
          </a:xfrm>
          <a:prstGeom prst="rect">
            <a:avLst/>
          </a:prstGeom>
        </p:spPr>
      </p:pic>
      <p:sp>
        <p:nvSpPr>
          <p:cNvPr id="3" name="object 3"/>
          <p:cNvSpPr txBox="1">
            <a:spLocks noGrp="1"/>
          </p:cNvSpPr>
          <p:nvPr>
            <p:ph type="title"/>
          </p:nvPr>
        </p:nvSpPr>
        <p:spPr>
          <a:prstGeom prst="rect">
            <a:avLst/>
          </a:prstGeom>
        </p:spPr>
        <p:txBody>
          <a:bodyPr vert="horz" wrap="square" lIns="0" tIns="503047" rIns="0" bIns="0" rtlCol="0">
            <a:spAutoFit/>
          </a:bodyPr>
          <a:lstStyle/>
          <a:p>
            <a:pPr marL="12700" marR="5080">
              <a:lnSpc>
                <a:spcPct val="89800"/>
              </a:lnSpc>
              <a:spcBef>
                <a:spcPts val="345"/>
              </a:spcBef>
            </a:pPr>
            <a:r>
              <a:rPr sz="1800" b="1" spc="-125" dirty="0">
                <a:solidFill>
                  <a:srgbClr val="000000"/>
                </a:solidFill>
                <a:latin typeface="Tahoma"/>
                <a:cs typeface="Tahoma"/>
              </a:rPr>
              <a:t>NVIDIA</a:t>
            </a:r>
            <a:r>
              <a:rPr sz="1800" b="1" spc="-30" dirty="0">
                <a:solidFill>
                  <a:srgbClr val="000000"/>
                </a:solidFill>
                <a:latin typeface="Tahoma"/>
                <a:cs typeface="Tahoma"/>
              </a:rPr>
              <a:t> </a:t>
            </a:r>
            <a:r>
              <a:rPr sz="1800" b="1" dirty="0">
                <a:solidFill>
                  <a:srgbClr val="000000"/>
                </a:solidFill>
                <a:latin typeface="Tahoma"/>
                <a:cs typeface="Tahoma"/>
              </a:rPr>
              <a:t>JETSON</a:t>
            </a:r>
            <a:r>
              <a:rPr sz="1800" b="1" spc="-40" dirty="0">
                <a:solidFill>
                  <a:srgbClr val="000000"/>
                </a:solidFill>
                <a:latin typeface="Tahoma"/>
                <a:cs typeface="Tahoma"/>
              </a:rPr>
              <a:t> </a:t>
            </a:r>
            <a:r>
              <a:rPr sz="1800" b="1" dirty="0">
                <a:solidFill>
                  <a:srgbClr val="000000"/>
                </a:solidFill>
                <a:latin typeface="Tahoma"/>
                <a:cs typeface="Tahoma"/>
              </a:rPr>
              <a:t>NANO</a:t>
            </a:r>
            <a:r>
              <a:rPr sz="1800" b="1" spc="-20" dirty="0">
                <a:solidFill>
                  <a:srgbClr val="000000"/>
                </a:solidFill>
                <a:latin typeface="Tahoma"/>
                <a:cs typeface="Tahoma"/>
              </a:rPr>
              <a:t> </a:t>
            </a:r>
            <a:r>
              <a:rPr sz="2000" b="1" spc="-180" dirty="0">
                <a:solidFill>
                  <a:srgbClr val="000000"/>
                </a:solidFill>
                <a:latin typeface="Tahoma"/>
                <a:cs typeface="Tahoma"/>
              </a:rPr>
              <a:t>:</a:t>
            </a:r>
            <a:r>
              <a:rPr sz="2000" b="1" spc="-130" dirty="0">
                <a:solidFill>
                  <a:srgbClr val="000000"/>
                </a:solidFill>
                <a:latin typeface="Tahoma"/>
                <a:cs typeface="Tahoma"/>
              </a:rPr>
              <a:t> </a:t>
            </a:r>
            <a:r>
              <a:rPr sz="2000" dirty="0">
                <a:solidFill>
                  <a:srgbClr val="1F1F1F"/>
                </a:solidFill>
              </a:rPr>
              <a:t>JETSON</a:t>
            </a:r>
            <a:r>
              <a:rPr sz="2000" spc="-15" dirty="0">
                <a:solidFill>
                  <a:srgbClr val="1F1F1F"/>
                </a:solidFill>
              </a:rPr>
              <a:t> </a:t>
            </a:r>
            <a:r>
              <a:rPr sz="2000" dirty="0">
                <a:solidFill>
                  <a:srgbClr val="1F1F1F"/>
                </a:solidFill>
              </a:rPr>
              <a:t>NANO</a:t>
            </a:r>
            <a:r>
              <a:rPr sz="2000" spc="-20" dirty="0">
                <a:solidFill>
                  <a:srgbClr val="1F1F1F"/>
                </a:solidFill>
              </a:rPr>
              <a:t> </a:t>
            </a:r>
            <a:r>
              <a:rPr sz="2000" dirty="0">
                <a:solidFill>
                  <a:srgbClr val="1F1F1F"/>
                </a:solidFill>
              </a:rPr>
              <a:t>IS </a:t>
            </a:r>
            <a:r>
              <a:rPr sz="2000" dirty="0">
                <a:solidFill>
                  <a:srgbClr val="040C28"/>
                </a:solidFill>
              </a:rPr>
              <a:t>A</a:t>
            </a:r>
            <a:r>
              <a:rPr sz="2000" spc="5" dirty="0">
                <a:solidFill>
                  <a:srgbClr val="040C28"/>
                </a:solidFill>
              </a:rPr>
              <a:t> </a:t>
            </a:r>
            <a:r>
              <a:rPr sz="2000" dirty="0">
                <a:solidFill>
                  <a:srgbClr val="040C28"/>
                </a:solidFill>
              </a:rPr>
              <a:t>SMALL,</a:t>
            </a:r>
            <a:r>
              <a:rPr sz="2000" spc="5" dirty="0">
                <a:solidFill>
                  <a:srgbClr val="040C28"/>
                </a:solidFill>
              </a:rPr>
              <a:t> </a:t>
            </a:r>
            <a:r>
              <a:rPr sz="2000" dirty="0">
                <a:solidFill>
                  <a:srgbClr val="040C28"/>
                </a:solidFill>
              </a:rPr>
              <a:t>POWERFUL</a:t>
            </a:r>
            <a:r>
              <a:rPr sz="2000" spc="-30" dirty="0">
                <a:solidFill>
                  <a:srgbClr val="040C28"/>
                </a:solidFill>
              </a:rPr>
              <a:t> </a:t>
            </a:r>
            <a:r>
              <a:rPr sz="2000" dirty="0">
                <a:solidFill>
                  <a:srgbClr val="040C28"/>
                </a:solidFill>
              </a:rPr>
              <a:t>COMPUTER</a:t>
            </a:r>
            <a:r>
              <a:rPr sz="2000" spc="-15" dirty="0">
                <a:solidFill>
                  <a:srgbClr val="040C28"/>
                </a:solidFill>
              </a:rPr>
              <a:t> </a:t>
            </a:r>
            <a:r>
              <a:rPr sz="2000" dirty="0">
                <a:solidFill>
                  <a:srgbClr val="040C28"/>
                </a:solidFill>
              </a:rPr>
              <a:t>FOR</a:t>
            </a:r>
            <a:r>
              <a:rPr sz="2000" spc="-10" dirty="0">
                <a:solidFill>
                  <a:srgbClr val="040C28"/>
                </a:solidFill>
              </a:rPr>
              <a:t> EMBEDDED </a:t>
            </a:r>
            <a:r>
              <a:rPr sz="2000" spc="-20" dirty="0">
                <a:solidFill>
                  <a:srgbClr val="040C28"/>
                </a:solidFill>
              </a:rPr>
              <a:t>APPLICATIONS</a:t>
            </a:r>
            <a:r>
              <a:rPr sz="2000" spc="-50" dirty="0">
                <a:solidFill>
                  <a:srgbClr val="040C28"/>
                </a:solidFill>
              </a:rPr>
              <a:t> </a:t>
            </a:r>
            <a:r>
              <a:rPr sz="2000" dirty="0">
                <a:solidFill>
                  <a:srgbClr val="040C28"/>
                </a:solidFill>
              </a:rPr>
              <a:t>AND</a:t>
            </a:r>
            <a:r>
              <a:rPr sz="2000" spc="-50" dirty="0">
                <a:solidFill>
                  <a:srgbClr val="040C28"/>
                </a:solidFill>
              </a:rPr>
              <a:t> </a:t>
            </a:r>
            <a:r>
              <a:rPr sz="2000" dirty="0">
                <a:solidFill>
                  <a:srgbClr val="040C28"/>
                </a:solidFill>
              </a:rPr>
              <a:t>AI</a:t>
            </a:r>
            <a:r>
              <a:rPr sz="2000" spc="-40" dirty="0">
                <a:solidFill>
                  <a:srgbClr val="040C28"/>
                </a:solidFill>
              </a:rPr>
              <a:t> </a:t>
            </a:r>
            <a:r>
              <a:rPr sz="2000" dirty="0">
                <a:solidFill>
                  <a:srgbClr val="040C28"/>
                </a:solidFill>
              </a:rPr>
              <a:t>IOT</a:t>
            </a:r>
            <a:r>
              <a:rPr sz="2000" spc="-60" dirty="0">
                <a:solidFill>
                  <a:srgbClr val="040C28"/>
                </a:solidFill>
              </a:rPr>
              <a:t> </a:t>
            </a:r>
            <a:r>
              <a:rPr sz="2000" spc="-20" dirty="0">
                <a:solidFill>
                  <a:srgbClr val="040C28"/>
                </a:solidFill>
              </a:rPr>
              <a:t>THAT</a:t>
            </a:r>
            <a:r>
              <a:rPr sz="2000" spc="-30" dirty="0">
                <a:solidFill>
                  <a:srgbClr val="040C28"/>
                </a:solidFill>
              </a:rPr>
              <a:t> </a:t>
            </a:r>
            <a:r>
              <a:rPr sz="2000" dirty="0">
                <a:solidFill>
                  <a:srgbClr val="040C28"/>
                </a:solidFill>
              </a:rPr>
              <a:t>DELIVERS</a:t>
            </a:r>
            <a:r>
              <a:rPr sz="2000" spc="-65" dirty="0">
                <a:solidFill>
                  <a:srgbClr val="040C28"/>
                </a:solidFill>
              </a:rPr>
              <a:t> </a:t>
            </a:r>
            <a:r>
              <a:rPr sz="2000" dirty="0">
                <a:solidFill>
                  <a:srgbClr val="040C28"/>
                </a:solidFill>
              </a:rPr>
              <a:t>THE</a:t>
            </a:r>
            <a:r>
              <a:rPr sz="2000" spc="-40" dirty="0">
                <a:solidFill>
                  <a:srgbClr val="040C28"/>
                </a:solidFill>
              </a:rPr>
              <a:t> </a:t>
            </a:r>
            <a:r>
              <a:rPr sz="2000" dirty="0">
                <a:solidFill>
                  <a:srgbClr val="040C28"/>
                </a:solidFill>
              </a:rPr>
              <a:t>POWER</a:t>
            </a:r>
            <a:r>
              <a:rPr sz="2000" spc="-65" dirty="0">
                <a:solidFill>
                  <a:srgbClr val="040C28"/>
                </a:solidFill>
              </a:rPr>
              <a:t> </a:t>
            </a:r>
            <a:r>
              <a:rPr sz="2000" dirty="0">
                <a:solidFill>
                  <a:srgbClr val="040C28"/>
                </a:solidFill>
              </a:rPr>
              <a:t>OF</a:t>
            </a:r>
            <a:r>
              <a:rPr sz="2000" spc="-35" dirty="0">
                <a:solidFill>
                  <a:srgbClr val="040C28"/>
                </a:solidFill>
              </a:rPr>
              <a:t> </a:t>
            </a:r>
            <a:r>
              <a:rPr sz="2000" dirty="0">
                <a:solidFill>
                  <a:srgbClr val="040C28"/>
                </a:solidFill>
              </a:rPr>
              <a:t>MODERN</a:t>
            </a:r>
            <a:r>
              <a:rPr sz="2000" spc="-75" dirty="0">
                <a:solidFill>
                  <a:srgbClr val="040C28"/>
                </a:solidFill>
              </a:rPr>
              <a:t> </a:t>
            </a:r>
            <a:r>
              <a:rPr sz="2000" dirty="0">
                <a:solidFill>
                  <a:srgbClr val="040C28"/>
                </a:solidFill>
              </a:rPr>
              <a:t>AI.</a:t>
            </a:r>
            <a:r>
              <a:rPr sz="2000" spc="-10" dirty="0">
                <a:solidFill>
                  <a:srgbClr val="040C28"/>
                </a:solidFill>
              </a:rPr>
              <a:t> </a:t>
            </a:r>
            <a:r>
              <a:rPr sz="2000" dirty="0">
                <a:solidFill>
                  <a:srgbClr val="1F1F1F"/>
                </a:solidFill>
              </a:rPr>
              <a:t>GET</a:t>
            </a:r>
            <a:r>
              <a:rPr sz="2000" spc="-45" dirty="0">
                <a:solidFill>
                  <a:srgbClr val="1F1F1F"/>
                </a:solidFill>
              </a:rPr>
              <a:t> </a:t>
            </a:r>
            <a:r>
              <a:rPr sz="2000" spc="-25" dirty="0">
                <a:solidFill>
                  <a:srgbClr val="1F1F1F"/>
                </a:solidFill>
              </a:rPr>
              <a:t>STARTED</a:t>
            </a:r>
            <a:r>
              <a:rPr sz="2000" spc="-55" dirty="0">
                <a:solidFill>
                  <a:srgbClr val="1F1F1F"/>
                </a:solidFill>
              </a:rPr>
              <a:t> </a:t>
            </a:r>
            <a:r>
              <a:rPr sz="2000" spc="-20" dirty="0">
                <a:solidFill>
                  <a:srgbClr val="1F1F1F"/>
                </a:solidFill>
              </a:rPr>
              <a:t>FAST</a:t>
            </a:r>
            <a:r>
              <a:rPr sz="2000" spc="-45" dirty="0">
                <a:solidFill>
                  <a:srgbClr val="1F1F1F"/>
                </a:solidFill>
              </a:rPr>
              <a:t> </a:t>
            </a:r>
            <a:r>
              <a:rPr sz="2000" spc="-20" dirty="0">
                <a:solidFill>
                  <a:srgbClr val="1F1F1F"/>
                </a:solidFill>
              </a:rPr>
              <a:t>WITH </a:t>
            </a:r>
            <a:r>
              <a:rPr sz="2000" dirty="0">
                <a:solidFill>
                  <a:srgbClr val="1F1F1F"/>
                </a:solidFill>
              </a:rPr>
              <a:t>THE</a:t>
            </a:r>
            <a:r>
              <a:rPr sz="2000" spc="-35" dirty="0">
                <a:solidFill>
                  <a:srgbClr val="1F1F1F"/>
                </a:solidFill>
              </a:rPr>
              <a:t> </a:t>
            </a:r>
            <a:r>
              <a:rPr sz="2000" dirty="0">
                <a:solidFill>
                  <a:srgbClr val="1F1F1F"/>
                </a:solidFill>
              </a:rPr>
              <a:t>COMPREHENSIVE</a:t>
            </a:r>
            <a:r>
              <a:rPr sz="2000" spc="-50" dirty="0">
                <a:solidFill>
                  <a:srgbClr val="1F1F1F"/>
                </a:solidFill>
              </a:rPr>
              <a:t> </a:t>
            </a:r>
            <a:r>
              <a:rPr sz="2000" spc="-20" dirty="0">
                <a:solidFill>
                  <a:srgbClr val="1F1F1F"/>
                </a:solidFill>
              </a:rPr>
              <a:t>JETPACK</a:t>
            </a:r>
            <a:r>
              <a:rPr sz="2000" spc="-45" dirty="0">
                <a:solidFill>
                  <a:srgbClr val="1F1F1F"/>
                </a:solidFill>
              </a:rPr>
              <a:t> </a:t>
            </a:r>
            <a:r>
              <a:rPr sz="2000" dirty="0">
                <a:solidFill>
                  <a:srgbClr val="1F1F1F"/>
                </a:solidFill>
              </a:rPr>
              <a:t>SDK</a:t>
            </a:r>
            <a:r>
              <a:rPr sz="2000" spc="-40" dirty="0">
                <a:solidFill>
                  <a:srgbClr val="1F1F1F"/>
                </a:solidFill>
              </a:rPr>
              <a:t> </a:t>
            </a:r>
            <a:r>
              <a:rPr sz="2000" dirty="0">
                <a:solidFill>
                  <a:srgbClr val="1F1F1F"/>
                </a:solidFill>
              </a:rPr>
              <a:t>WITH</a:t>
            </a:r>
            <a:r>
              <a:rPr sz="2000" spc="-45" dirty="0">
                <a:solidFill>
                  <a:srgbClr val="1F1F1F"/>
                </a:solidFill>
              </a:rPr>
              <a:t> </a:t>
            </a:r>
            <a:r>
              <a:rPr sz="2000" spc="-20" dirty="0">
                <a:solidFill>
                  <a:srgbClr val="1F1F1F"/>
                </a:solidFill>
              </a:rPr>
              <a:t>ACCELERATED</a:t>
            </a:r>
            <a:r>
              <a:rPr sz="2000" spc="-55" dirty="0">
                <a:solidFill>
                  <a:srgbClr val="1F1F1F"/>
                </a:solidFill>
              </a:rPr>
              <a:t> </a:t>
            </a:r>
            <a:r>
              <a:rPr sz="2000" dirty="0">
                <a:solidFill>
                  <a:srgbClr val="1F1F1F"/>
                </a:solidFill>
              </a:rPr>
              <a:t>LIBRARIES</a:t>
            </a:r>
            <a:r>
              <a:rPr sz="2000" spc="-50" dirty="0">
                <a:solidFill>
                  <a:srgbClr val="1F1F1F"/>
                </a:solidFill>
              </a:rPr>
              <a:t> </a:t>
            </a:r>
            <a:r>
              <a:rPr sz="2000" dirty="0">
                <a:solidFill>
                  <a:srgbClr val="1F1F1F"/>
                </a:solidFill>
              </a:rPr>
              <a:t>FOR</a:t>
            </a:r>
            <a:r>
              <a:rPr sz="2000" spc="-35" dirty="0">
                <a:solidFill>
                  <a:srgbClr val="1F1F1F"/>
                </a:solidFill>
              </a:rPr>
              <a:t> </a:t>
            </a:r>
            <a:r>
              <a:rPr sz="2000" dirty="0">
                <a:solidFill>
                  <a:srgbClr val="1F1F1F"/>
                </a:solidFill>
              </a:rPr>
              <a:t>DEEP</a:t>
            </a:r>
            <a:r>
              <a:rPr sz="2000" spc="-45" dirty="0">
                <a:solidFill>
                  <a:srgbClr val="1F1F1F"/>
                </a:solidFill>
              </a:rPr>
              <a:t> </a:t>
            </a:r>
            <a:r>
              <a:rPr sz="2000" spc="-10" dirty="0">
                <a:solidFill>
                  <a:srgbClr val="1F1F1F"/>
                </a:solidFill>
              </a:rPr>
              <a:t>LEARNING, </a:t>
            </a:r>
            <a:r>
              <a:rPr sz="2000" dirty="0">
                <a:solidFill>
                  <a:srgbClr val="1F1F1F"/>
                </a:solidFill>
              </a:rPr>
              <a:t>COMPUTER</a:t>
            </a:r>
            <a:r>
              <a:rPr sz="2000" spc="-55" dirty="0">
                <a:solidFill>
                  <a:srgbClr val="1F1F1F"/>
                </a:solidFill>
              </a:rPr>
              <a:t> </a:t>
            </a:r>
            <a:r>
              <a:rPr sz="2000" dirty="0">
                <a:solidFill>
                  <a:srgbClr val="1F1F1F"/>
                </a:solidFill>
              </a:rPr>
              <a:t>VISION,</a:t>
            </a:r>
            <a:r>
              <a:rPr sz="2000" spc="-55" dirty="0">
                <a:solidFill>
                  <a:srgbClr val="1F1F1F"/>
                </a:solidFill>
              </a:rPr>
              <a:t> </a:t>
            </a:r>
            <a:r>
              <a:rPr sz="2000" dirty="0">
                <a:solidFill>
                  <a:srgbClr val="1F1F1F"/>
                </a:solidFill>
              </a:rPr>
              <a:t>GRAPHICS,</a:t>
            </a:r>
            <a:r>
              <a:rPr sz="2000" spc="-45" dirty="0">
                <a:solidFill>
                  <a:srgbClr val="1F1F1F"/>
                </a:solidFill>
              </a:rPr>
              <a:t> </a:t>
            </a:r>
            <a:r>
              <a:rPr sz="2000" spc="-10" dirty="0">
                <a:solidFill>
                  <a:srgbClr val="1F1F1F"/>
                </a:solidFill>
              </a:rPr>
              <a:t>MULTIMEDIA,</a:t>
            </a:r>
            <a:r>
              <a:rPr sz="2000" spc="-50" dirty="0">
                <a:solidFill>
                  <a:srgbClr val="1F1F1F"/>
                </a:solidFill>
              </a:rPr>
              <a:t> </a:t>
            </a:r>
            <a:r>
              <a:rPr sz="2000" dirty="0">
                <a:solidFill>
                  <a:srgbClr val="1F1F1F"/>
                </a:solidFill>
              </a:rPr>
              <a:t>AND</a:t>
            </a:r>
            <a:r>
              <a:rPr sz="2000" spc="-45" dirty="0">
                <a:solidFill>
                  <a:srgbClr val="1F1F1F"/>
                </a:solidFill>
              </a:rPr>
              <a:t> </a:t>
            </a:r>
            <a:r>
              <a:rPr sz="2000" spc="-10" dirty="0">
                <a:solidFill>
                  <a:srgbClr val="1F1F1F"/>
                </a:solidFill>
              </a:rPr>
              <a:t>MORE.</a:t>
            </a:r>
            <a:endParaRPr sz="2000">
              <a:latin typeface="Tahoma"/>
              <a:cs typeface="Tahoma"/>
            </a:endParaRPr>
          </a:p>
        </p:txBody>
      </p:sp>
      <p:pic>
        <p:nvPicPr>
          <p:cNvPr id="4" name="object 4"/>
          <p:cNvPicPr/>
          <p:nvPr/>
        </p:nvPicPr>
        <p:blipFill>
          <a:blip r:embed="rId3" cstate="print"/>
          <a:stretch>
            <a:fillRect/>
          </a:stretch>
        </p:blipFill>
        <p:spPr>
          <a:xfrm>
            <a:off x="2422055" y="2509190"/>
            <a:ext cx="6989220" cy="40331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186" y="344170"/>
            <a:ext cx="25400" cy="651383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8415" marR="5080">
              <a:lnSpc>
                <a:spcPct val="99900"/>
              </a:lnSpc>
              <a:spcBef>
                <a:spcPts val="100"/>
              </a:spcBef>
            </a:pPr>
            <a:r>
              <a:rPr b="1" spc="-90" dirty="0">
                <a:solidFill>
                  <a:srgbClr val="000000"/>
                </a:solidFill>
                <a:latin typeface="Tahoma"/>
                <a:cs typeface="Tahoma"/>
              </a:rPr>
              <a:t>Raspberry</a:t>
            </a:r>
            <a:r>
              <a:rPr b="1" spc="-55" dirty="0">
                <a:solidFill>
                  <a:srgbClr val="000000"/>
                </a:solidFill>
                <a:latin typeface="Tahoma"/>
                <a:cs typeface="Tahoma"/>
              </a:rPr>
              <a:t> </a:t>
            </a:r>
            <a:r>
              <a:rPr b="1" dirty="0">
                <a:solidFill>
                  <a:srgbClr val="000000"/>
                </a:solidFill>
                <a:latin typeface="Tahoma"/>
                <a:cs typeface="Tahoma"/>
              </a:rPr>
              <a:t>pi</a:t>
            </a:r>
            <a:r>
              <a:rPr b="1" spc="-90" dirty="0">
                <a:solidFill>
                  <a:srgbClr val="000000"/>
                </a:solidFill>
                <a:latin typeface="Tahoma"/>
                <a:cs typeface="Tahoma"/>
              </a:rPr>
              <a:t> </a:t>
            </a:r>
            <a:r>
              <a:rPr b="1" spc="-75" dirty="0">
                <a:solidFill>
                  <a:srgbClr val="000000"/>
                </a:solidFill>
                <a:latin typeface="Tahoma"/>
                <a:cs typeface="Tahoma"/>
              </a:rPr>
              <a:t>camera:</a:t>
            </a:r>
            <a:r>
              <a:rPr spc="-75" dirty="0"/>
              <a:t>The</a:t>
            </a:r>
            <a:r>
              <a:rPr spc="-20" dirty="0"/>
              <a:t> </a:t>
            </a:r>
            <a:r>
              <a:rPr dirty="0"/>
              <a:t>Raspberry</a:t>
            </a:r>
            <a:r>
              <a:rPr spc="-35" dirty="0"/>
              <a:t> </a:t>
            </a:r>
            <a:r>
              <a:rPr dirty="0"/>
              <a:t>Pi</a:t>
            </a:r>
            <a:r>
              <a:rPr spc="-35" dirty="0"/>
              <a:t> </a:t>
            </a:r>
            <a:r>
              <a:rPr spc="-10" dirty="0"/>
              <a:t>camera</a:t>
            </a:r>
            <a:r>
              <a:rPr spc="-55" dirty="0"/>
              <a:t> </a:t>
            </a:r>
            <a:r>
              <a:rPr dirty="0"/>
              <a:t>module</a:t>
            </a:r>
            <a:r>
              <a:rPr spc="-25" dirty="0"/>
              <a:t> </a:t>
            </a:r>
            <a:r>
              <a:rPr dirty="0"/>
              <a:t>is</a:t>
            </a:r>
            <a:r>
              <a:rPr spc="-45" dirty="0"/>
              <a:t> </a:t>
            </a:r>
            <a:r>
              <a:rPr dirty="0"/>
              <a:t>a</a:t>
            </a:r>
            <a:r>
              <a:rPr spc="-30" dirty="0"/>
              <a:t> </a:t>
            </a:r>
            <a:r>
              <a:rPr dirty="0"/>
              <a:t>small,</a:t>
            </a:r>
            <a:r>
              <a:rPr spc="-45" dirty="0"/>
              <a:t> </a:t>
            </a:r>
            <a:r>
              <a:rPr spc="-25" dirty="0"/>
              <a:t>add-on </a:t>
            </a:r>
            <a:r>
              <a:rPr spc="-10" dirty="0"/>
              <a:t>camera</a:t>
            </a:r>
            <a:r>
              <a:rPr spc="-70" dirty="0"/>
              <a:t> </a:t>
            </a:r>
            <a:r>
              <a:rPr dirty="0"/>
              <a:t>designed</a:t>
            </a:r>
            <a:r>
              <a:rPr spc="-50" dirty="0"/>
              <a:t> </a:t>
            </a:r>
            <a:r>
              <a:rPr dirty="0"/>
              <a:t>for</a:t>
            </a:r>
            <a:r>
              <a:rPr spc="-45" dirty="0"/>
              <a:t> </a:t>
            </a:r>
            <a:r>
              <a:rPr dirty="0"/>
              <a:t>Raspberry</a:t>
            </a:r>
            <a:r>
              <a:rPr spc="-50" dirty="0"/>
              <a:t> </a:t>
            </a:r>
            <a:r>
              <a:rPr dirty="0"/>
              <a:t>Pi</a:t>
            </a:r>
            <a:r>
              <a:rPr spc="-55" dirty="0"/>
              <a:t> </a:t>
            </a:r>
            <a:r>
              <a:rPr dirty="0"/>
              <a:t>boards,</a:t>
            </a:r>
            <a:r>
              <a:rPr spc="-45" dirty="0"/>
              <a:t> </a:t>
            </a:r>
            <a:r>
              <a:rPr dirty="0"/>
              <a:t>connecting</a:t>
            </a:r>
            <a:r>
              <a:rPr spc="-55" dirty="0"/>
              <a:t> </a:t>
            </a:r>
            <a:r>
              <a:rPr dirty="0"/>
              <a:t>via</a:t>
            </a:r>
            <a:r>
              <a:rPr spc="-50" dirty="0"/>
              <a:t> </a:t>
            </a:r>
            <a:r>
              <a:rPr dirty="0"/>
              <a:t>a</a:t>
            </a:r>
            <a:r>
              <a:rPr spc="-50" dirty="0"/>
              <a:t> </a:t>
            </a:r>
            <a:r>
              <a:rPr dirty="0"/>
              <a:t>CSI</a:t>
            </a:r>
            <a:r>
              <a:rPr spc="-65" dirty="0"/>
              <a:t> </a:t>
            </a:r>
            <a:r>
              <a:rPr spc="-10" dirty="0"/>
              <a:t>(Camera</a:t>
            </a:r>
            <a:r>
              <a:rPr spc="-80" dirty="0"/>
              <a:t> </a:t>
            </a:r>
            <a:r>
              <a:rPr spc="-10" dirty="0"/>
              <a:t>Serial Interface)</a:t>
            </a:r>
            <a:r>
              <a:rPr spc="-65" dirty="0"/>
              <a:t> </a:t>
            </a:r>
            <a:r>
              <a:rPr dirty="0"/>
              <a:t>port,</a:t>
            </a:r>
            <a:r>
              <a:rPr spc="-60" dirty="0"/>
              <a:t> </a:t>
            </a:r>
            <a:r>
              <a:rPr dirty="0"/>
              <a:t>allowing</a:t>
            </a:r>
            <a:r>
              <a:rPr spc="-70" dirty="0"/>
              <a:t> </a:t>
            </a:r>
            <a:r>
              <a:rPr dirty="0"/>
              <a:t>users</a:t>
            </a:r>
            <a:r>
              <a:rPr spc="-50" dirty="0"/>
              <a:t> </a:t>
            </a:r>
            <a:r>
              <a:rPr dirty="0"/>
              <a:t>to</a:t>
            </a:r>
            <a:r>
              <a:rPr spc="-60" dirty="0"/>
              <a:t> </a:t>
            </a:r>
            <a:r>
              <a:rPr dirty="0"/>
              <a:t>capture</a:t>
            </a:r>
            <a:r>
              <a:rPr spc="-50" dirty="0"/>
              <a:t> </a:t>
            </a:r>
            <a:r>
              <a:rPr dirty="0"/>
              <a:t>images</a:t>
            </a:r>
            <a:r>
              <a:rPr spc="-60" dirty="0"/>
              <a:t> </a:t>
            </a:r>
            <a:r>
              <a:rPr dirty="0"/>
              <a:t>and</a:t>
            </a:r>
            <a:r>
              <a:rPr spc="-55" dirty="0"/>
              <a:t> </a:t>
            </a:r>
            <a:r>
              <a:rPr spc="-10" dirty="0"/>
              <a:t>record</a:t>
            </a:r>
            <a:r>
              <a:rPr spc="-55" dirty="0"/>
              <a:t> </a:t>
            </a:r>
            <a:r>
              <a:rPr dirty="0"/>
              <a:t>videos,</a:t>
            </a:r>
            <a:r>
              <a:rPr spc="-40" dirty="0"/>
              <a:t> </a:t>
            </a:r>
            <a:r>
              <a:rPr dirty="0"/>
              <a:t>and</a:t>
            </a:r>
            <a:r>
              <a:rPr spc="-55" dirty="0"/>
              <a:t> </a:t>
            </a:r>
            <a:r>
              <a:rPr dirty="0"/>
              <a:t>can</a:t>
            </a:r>
            <a:r>
              <a:rPr spc="-60" dirty="0"/>
              <a:t> </a:t>
            </a:r>
            <a:r>
              <a:rPr spc="-25" dirty="0"/>
              <a:t>be </a:t>
            </a:r>
            <a:r>
              <a:rPr spc="-10" dirty="0"/>
              <a:t>programmed</a:t>
            </a:r>
            <a:r>
              <a:rPr spc="-45" dirty="0"/>
              <a:t> </a:t>
            </a:r>
            <a:r>
              <a:rPr dirty="0"/>
              <a:t>using</a:t>
            </a:r>
            <a:r>
              <a:rPr spc="-30" dirty="0"/>
              <a:t> </a:t>
            </a:r>
            <a:r>
              <a:rPr spc="-10" dirty="0"/>
              <a:t>Python.</a:t>
            </a:r>
          </a:p>
        </p:txBody>
      </p:sp>
      <p:sp>
        <p:nvSpPr>
          <p:cNvPr id="4" name="object 4"/>
          <p:cNvSpPr txBox="1"/>
          <p:nvPr/>
        </p:nvSpPr>
        <p:spPr>
          <a:xfrm>
            <a:off x="916939" y="2323207"/>
            <a:ext cx="4121785" cy="1930400"/>
          </a:xfrm>
          <a:prstGeom prst="rect">
            <a:avLst/>
          </a:prstGeom>
        </p:spPr>
        <p:txBody>
          <a:bodyPr vert="horz" wrap="square" lIns="0" tIns="152400" rIns="0" bIns="0" rtlCol="0">
            <a:spAutoFit/>
          </a:bodyPr>
          <a:lstStyle/>
          <a:p>
            <a:pPr marL="12700">
              <a:lnSpc>
                <a:spcPct val="100000"/>
              </a:lnSpc>
              <a:spcBef>
                <a:spcPts val="1200"/>
              </a:spcBef>
            </a:pPr>
            <a:r>
              <a:rPr sz="2800" u="sng" dirty="0">
                <a:solidFill>
                  <a:srgbClr val="001D35"/>
                </a:solidFill>
                <a:uFill>
                  <a:solidFill>
                    <a:srgbClr val="001D35"/>
                  </a:solidFill>
                </a:uFill>
                <a:latin typeface="Times New Roman"/>
                <a:cs typeface="Times New Roman"/>
              </a:rPr>
              <a:t>Key</a:t>
            </a:r>
            <a:r>
              <a:rPr sz="2800" u="sng" spc="-50" dirty="0">
                <a:solidFill>
                  <a:srgbClr val="001D35"/>
                </a:solidFill>
                <a:uFill>
                  <a:solidFill>
                    <a:srgbClr val="001D35"/>
                  </a:solidFill>
                </a:uFill>
                <a:latin typeface="Times New Roman"/>
                <a:cs typeface="Times New Roman"/>
              </a:rPr>
              <a:t> </a:t>
            </a:r>
            <a:r>
              <a:rPr sz="2800" u="sng" spc="-10" dirty="0">
                <a:solidFill>
                  <a:srgbClr val="001D35"/>
                </a:solidFill>
                <a:uFill>
                  <a:solidFill>
                    <a:srgbClr val="001D35"/>
                  </a:solidFill>
                </a:uFill>
                <a:latin typeface="Times New Roman"/>
                <a:cs typeface="Times New Roman"/>
              </a:rPr>
              <a:t>Features</a:t>
            </a:r>
            <a:endParaRPr sz="2800" dirty="0">
              <a:latin typeface="Times New Roman"/>
              <a:cs typeface="Times New Roman"/>
            </a:endParaRPr>
          </a:p>
          <a:p>
            <a:pPr marL="367665">
              <a:lnSpc>
                <a:spcPct val="100000"/>
              </a:lnSpc>
              <a:spcBef>
                <a:spcPts val="800"/>
              </a:spcBef>
            </a:pPr>
            <a:r>
              <a:rPr sz="2000" b="1" dirty="0">
                <a:solidFill>
                  <a:srgbClr val="001D35"/>
                </a:solidFill>
                <a:latin typeface="Calibri"/>
                <a:cs typeface="Calibri"/>
              </a:rPr>
              <a:t>CSI</a:t>
            </a:r>
            <a:r>
              <a:rPr sz="2000" b="1" spc="-35" dirty="0">
                <a:solidFill>
                  <a:srgbClr val="001D35"/>
                </a:solidFill>
                <a:latin typeface="Calibri"/>
                <a:cs typeface="Calibri"/>
              </a:rPr>
              <a:t> </a:t>
            </a:r>
            <a:r>
              <a:rPr sz="2000" b="1" spc="-10" dirty="0">
                <a:solidFill>
                  <a:srgbClr val="001D35"/>
                </a:solidFill>
                <a:latin typeface="Calibri"/>
                <a:cs typeface="Calibri"/>
              </a:rPr>
              <a:t>Interface</a:t>
            </a:r>
            <a:endParaRPr sz="2000" dirty="0">
              <a:latin typeface="Calibri"/>
              <a:cs typeface="Calibri"/>
            </a:endParaRPr>
          </a:p>
          <a:p>
            <a:pPr marL="355600" marR="5080" indent="-26034">
              <a:lnSpc>
                <a:spcPts val="2390"/>
              </a:lnSpc>
              <a:spcBef>
                <a:spcPts val="235"/>
              </a:spcBef>
            </a:pPr>
            <a:r>
              <a:rPr sz="2000" b="1" dirty="0">
                <a:solidFill>
                  <a:srgbClr val="001D35"/>
                </a:solidFill>
                <a:latin typeface="Calibri"/>
                <a:cs typeface="Calibri"/>
              </a:rPr>
              <a:t>Image</a:t>
            </a:r>
            <a:r>
              <a:rPr sz="2000" b="1" spc="-35" dirty="0">
                <a:solidFill>
                  <a:srgbClr val="001D35"/>
                </a:solidFill>
                <a:latin typeface="Calibri"/>
                <a:cs typeface="Calibri"/>
              </a:rPr>
              <a:t> </a:t>
            </a:r>
            <a:r>
              <a:rPr sz="2000" b="1" dirty="0">
                <a:solidFill>
                  <a:srgbClr val="001D35"/>
                </a:solidFill>
                <a:latin typeface="Calibri"/>
                <a:cs typeface="Calibri"/>
              </a:rPr>
              <a:t>Capture</a:t>
            </a:r>
            <a:r>
              <a:rPr sz="2000" b="1" spc="-35" dirty="0">
                <a:solidFill>
                  <a:srgbClr val="001D35"/>
                </a:solidFill>
                <a:latin typeface="Calibri"/>
                <a:cs typeface="Calibri"/>
              </a:rPr>
              <a:t> </a:t>
            </a:r>
            <a:r>
              <a:rPr sz="2000" b="1" dirty="0">
                <a:solidFill>
                  <a:srgbClr val="001D35"/>
                </a:solidFill>
                <a:latin typeface="Calibri"/>
                <a:cs typeface="Calibri"/>
              </a:rPr>
              <a:t>and</a:t>
            </a:r>
            <a:r>
              <a:rPr sz="2000" b="1" spc="-30" dirty="0">
                <a:solidFill>
                  <a:srgbClr val="001D35"/>
                </a:solidFill>
                <a:latin typeface="Calibri"/>
                <a:cs typeface="Calibri"/>
              </a:rPr>
              <a:t> </a:t>
            </a:r>
            <a:r>
              <a:rPr sz="2000" b="1" dirty="0">
                <a:solidFill>
                  <a:srgbClr val="001D35"/>
                </a:solidFill>
                <a:latin typeface="Calibri"/>
                <a:cs typeface="Calibri"/>
              </a:rPr>
              <a:t>Video</a:t>
            </a:r>
            <a:r>
              <a:rPr sz="2000" b="1" spc="-30" dirty="0">
                <a:solidFill>
                  <a:srgbClr val="001D35"/>
                </a:solidFill>
                <a:latin typeface="Calibri"/>
                <a:cs typeface="Calibri"/>
              </a:rPr>
              <a:t> </a:t>
            </a:r>
            <a:r>
              <a:rPr sz="2000" b="1" spc="-10" dirty="0">
                <a:solidFill>
                  <a:srgbClr val="001D35"/>
                </a:solidFill>
                <a:latin typeface="Calibri"/>
                <a:cs typeface="Calibri"/>
              </a:rPr>
              <a:t>Recording </a:t>
            </a:r>
            <a:r>
              <a:rPr sz="2000" b="1" dirty="0">
                <a:solidFill>
                  <a:srgbClr val="001D35"/>
                </a:solidFill>
                <a:latin typeface="Calibri"/>
                <a:cs typeface="Calibri"/>
              </a:rPr>
              <a:t>Python</a:t>
            </a:r>
            <a:r>
              <a:rPr sz="2000" b="1" spc="-25" dirty="0">
                <a:solidFill>
                  <a:srgbClr val="001D35"/>
                </a:solidFill>
                <a:latin typeface="Calibri"/>
                <a:cs typeface="Calibri"/>
              </a:rPr>
              <a:t> </a:t>
            </a:r>
            <a:r>
              <a:rPr sz="2000" b="1" spc="-10" dirty="0">
                <a:solidFill>
                  <a:srgbClr val="001D35"/>
                </a:solidFill>
                <a:latin typeface="Calibri"/>
                <a:cs typeface="Calibri"/>
              </a:rPr>
              <a:t>Programming</a:t>
            </a:r>
            <a:endParaRPr sz="2000" dirty="0">
              <a:latin typeface="Calibri"/>
              <a:cs typeface="Calibri"/>
            </a:endParaRPr>
          </a:p>
          <a:p>
            <a:pPr marL="355600">
              <a:lnSpc>
                <a:spcPts val="2320"/>
              </a:lnSpc>
            </a:pPr>
            <a:r>
              <a:rPr sz="2000" b="1" dirty="0">
                <a:solidFill>
                  <a:srgbClr val="001D35"/>
                </a:solidFill>
                <a:latin typeface="Calibri"/>
                <a:cs typeface="Calibri"/>
              </a:rPr>
              <a:t>AI</a:t>
            </a:r>
            <a:r>
              <a:rPr sz="2000" b="1" spc="-25" dirty="0">
                <a:solidFill>
                  <a:srgbClr val="001D35"/>
                </a:solidFill>
                <a:latin typeface="Calibri"/>
                <a:cs typeface="Calibri"/>
              </a:rPr>
              <a:t> </a:t>
            </a:r>
            <a:r>
              <a:rPr sz="2000" b="1" spc="-10" dirty="0">
                <a:solidFill>
                  <a:srgbClr val="001D35"/>
                </a:solidFill>
                <a:latin typeface="Calibri"/>
                <a:cs typeface="Calibri"/>
              </a:rPr>
              <a:t>Camera</a:t>
            </a:r>
            <a:endParaRPr sz="20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186" y="1688719"/>
            <a:ext cx="25400" cy="5169281"/>
          </a:xfrm>
          <a:prstGeom prst="rect">
            <a:avLst/>
          </a:prstGeom>
        </p:spPr>
      </p:pic>
      <p:sp>
        <p:nvSpPr>
          <p:cNvPr id="3" name="object 3"/>
          <p:cNvSpPr txBox="1"/>
          <p:nvPr/>
        </p:nvSpPr>
        <p:spPr>
          <a:xfrm>
            <a:off x="910844" y="850519"/>
            <a:ext cx="10243185" cy="2033905"/>
          </a:xfrm>
          <a:prstGeom prst="rect">
            <a:avLst/>
          </a:prstGeom>
        </p:spPr>
        <p:txBody>
          <a:bodyPr vert="horz" wrap="square" lIns="0" tIns="49530" rIns="0" bIns="0" rtlCol="0">
            <a:spAutoFit/>
          </a:bodyPr>
          <a:lstStyle/>
          <a:p>
            <a:pPr marL="12700" marR="5080">
              <a:lnSpc>
                <a:spcPct val="89800"/>
              </a:lnSpc>
              <a:spcBef>
                <a:spcPts val="390"/>
              </a:spcBef>
            </a:pPr>
            <a:r>
              <a:rPr sz="2400" spc="-55" dirty="0">
                <a:latin typeface="Verdana"/>
                <a:cs typeface="Verdana"/>
              </a:rPr>
              <a:t>INTRODUCTION</a:t>
            </a:r>
            <a:r>
              <a:rPr sz="2400" b="1" spc="-55" dirty="0">
                <a:latin typeface="Tahoma"/>
                <a:cs typeface="Tahoma"/>
              </a:rPr>
              <a:t>:</a:t>
            </a:r>
            <a:r>
              <a:rPr sz="2000" spc="-55" dirty="0">
                <a:latin typeface="Calibri"/>
                <a:cs typeface="Calibri"/>
              </a:rPr>
              <a:t>ACCIDENTS</a:t>
            </a:r>
            <a:r>
              <a:rPr sz="2000" spc="-50" dirty="0">
                <a:latin typeface="Calibri"/>
                <a:cs typeface="Calibri"/>
              </a:rPr>
              <a:t> </a:t>
            </a:r>
            <a:r>
              <a:rPr sz="2000" spc="-20" dirty="0">
                <a:latin typeface="Calibri"/>
                <a:cs typeface="Calibri"/>
              </a:rPr>
              <a:t>INVOLVING</a:t>
            </a:r>
            <a:r>
              <a:rPr sz="2000" spc="-55" dirty="0">
                <a:latin typeface="Calibri"/>
                <a:cs typeface="Calibri"/>
              </a:rPr>
              <a:t> </a:t>
            </a:r>
            <a:r>
              <a:rPr sz="2000" dirty="0">
                <a:latin typeface="Calibri"/>
                <a:cs typeface="Calibri"/>
              </a:rPr>
              <a:t>VEHICLES</a:t>
            </a:r>
            <a:r>
              <a:rPr sz="2000" spc="-35" dirty="0">
                <a:latin typeface="Calibri"/>
                <a:cs typeface="Calibri"/>
              </a:rPr>
              <a:t> </a:t>
            </a:r>
            <a:r>
              <a:rPr sz="2000" dirty="0">
                <a:latin typeface="Calibri"/>
                <a:cs typeface="Calibri"/>
              </a:rPr>
              <a:t>ON</a:t>
            </a:r>
            <a:r>
              <a:rPr sz="2000" spc="-35" dirty="0">
                <a:latin typeface="Calibri"/>
                <a:cs typeface="Calibri"/>
              </a:rPr>
              <a:t> </a:t>
            </a:r>
            <a:r>
              <a:rPr sz="2000" dirty="0">
                <a:latin typeface="Calibri"/>
                <a:cs typeface="Calibri"/>
              </a:rPr>
              <a:t>ROAD</a:t>
            </a:r>
            <a:r>
              <a:rPr sz="2000" spc="-30" dirty="0">
                <a:latin typeface="Calibri"/>
                <a:cs typeface="Calibri"/>
              </a:rPr>
              <a:t> </a:t>
            </a:r>
            <a:r>
              <a:rPr sz="2000" dirty="0">
                <a:latin typeface="Calibri"/>
                <a:cs typeface="Calibri"/>
              </a:rPr>
              <a:t>ARE</a:t>
            </a:r>
            <a:r>
              <a:rPr sz="2000" spc="-40" dirty="0">
                <a:latin typeface="Calibri"/>
                <a:cs typeface="Calibri"/>
              </a:rPr>
              <a:t> </a:t>
            </a:r>
            <a:r>
              <a:rPr sz="2000" spc="-10" dirty="0">
                <a:latin typeface="Calibri"/>
                <a:cs typeface="Calibri"/>
              </a:rPr>
              <a:t>BECOMING </a:t>
            </a:r>
            <a:r>
              <a:rPr sz="2000" spc="-20" dirty="0">
                <a:latin typeface="Calibri"/>
                <a:cs typeface="Calibri"/>
              </a:rPr>
              <a:t>UNPREVENTABLE</a:t>
            </a:r>
            <a:r>
              <a:rPr sz="2000" spc="-55" dirty="0">
                <a:latin typeface="Calibri"/>
                <a:cs typeface="Calibri"/>
              </a:rPr>
              <a:t> </a:t>
            </a:r>
            <a:r>
              <a:rPr sz="2000" spc="-40" dirty="0">
                <a:latin typeface="Calibri"/>
                <a:cs typeface="Calibri"/>
              </a:rPr>
              <a:t>NOWADAYS.</a:t>
            </a:r>
            <a:r>
              <a:rPr sz="2000" spc="-55" dirty="0">
                <a:latin typeface="Calibri"/>
                <a:cs typeface="Calibri"/>
              </a:rPr>
              <a:t> </a:t>
            </a:r>
            <a:r>
              <a:rPr sz="2000" dirty="0">
                <a:latin typeface="Calibri"/>
                <a:cs typeface="Calibri"/>
              </a:rPr>
              <a:t>WORLD</a:t>
            </a:r>
            <a:r>
              <a:rPr sz="2000" spc="-50" dirty="0">
                <a:latin typeface="Calibri"/>
                <a:cs typeface="Calibri"/>
              </a:rPr>
              <a:t> </a:t>
            </a:r>
            <a:r>
              <a:rPr sz="2000" spc="-25" dirty="0">
                <a:latin typeface="Calibri"/>
                <a:cs typeface="Calibri"/>
              </a:rPr>
              <a:t>HEALTH</a:t>
            </a:r>
            <a:r>
              <a:rPr sz="2000" spc="-30" dirty="0">
                <a:latin typeface="Calibri"/>
                <a:cs typeface="Calibri"/>
              </a:rPr>
              <a:t> </a:t>
            </a:r>
            <a:r>
              <a:rPr sz="2000" spc="-20" dirty="0">
                <a:latin typeface="Calibri"/>
                <a:cs typeface="Calibri"/>
              </a:rPr>
              <a:t>ORGANIZATION</a:t>
            </a:r>
            <a:r>
              <a:rPr sz="2000" spc="-55" dirty="0">
                <a:latin typeface="Calibri"/>
                <a:cs typeface="Calibri"/>
              </a:rPr>
              <a:t> </a:t>
            </a:r>
            <a:r>
              <a:rPr sz="2000" dirty="0">
                <a:latin typeface="Calibri"/>
                <a:cs typeface="Calibri"/>
              </a:rPr>
              <a:t>(WHO)</a:t>
            </a:r>
            <a:r>
              <a:rPr sz="2000" spc="-30" dirty="0">
                <a:latin typeface="Calibri"/>
                <a:cs typeface="Calibri"/>
              </a:rPr>
              <a:t> </a:t>
            </a:r>
            <a:r>
              <a:rPr sz="2000" dirty="0">
                <a:latin typeface="Calibri"/>
                <a:cs typeface="Calibri"/>
              </a:rPr>
              <a:t>ONCE</a:t>
            </a:r>
            <a:r>
              <a:rPr sz="2000" spc="-45" dirty="0">
                <a:latin typeface="Calibri"/>
                <a:cs typeface="Calibri"/>
              </a:rPr>
              <a:t> </a:t>
            </a:r>
            <a:r>
              <a:rPr sz="2000" dirty="0">
                <a:latin typeface="Calibri"/>
                <a:cs typeface="Calibri"/>
              </a:rPr>
              <a:t>HAD</a:t>
            </a:r>
            <a:r>
              <a:rPr sz="2000" spc="10" dirty="0">
                <a:latin typeface="Calibri"/>
                <a:cs typeface="Calibri"/>
              </a:rPr>
              <a:t> </a:t>
            </a:r>
            <a:r>
              <a:rPr sz="2000" dirty="0">
                <a:latin typeface="Calibri"/>
                <a:cs typeface="Calibri"/>
              </a:rPr>
              <a:t>REVEALED</a:t>
            </a:r>
            <a:r>
              <a:rPr sz="2000" spc="-50" dirty="0">
                <a:latin typeface="Calibri"/>
                <a:cs typeface="Calibri"/>
              </a:rPr>
              <a:t> </a:t>
            </a:r>
            <a:r>
              <a:rPr sz="2000" spc="-20" dirty="0">
                <a:latin typeface="Calibri"/>
                <a:cs typeface="Calibri"/>
              </a:rPr>
              <a:t>THAT </a:t>
            </a:r>
            <a:r>
              <a:rPr sz="2000" dirty="0">
                <a:latin typeface="Calibri"/>
                <a:cs typeface="Calibri"/>
              </a:rPr>
              <a:t>OVER</a:t>
            </a:r>
            <a:r>
              <a:rPr sz="2000" spc="-50" dirty="0">
                <a:latin typeface="Calibri"/>
                <a:cs typeface="Calibri"/>
              </a:rPr>
              <a:t> </a:t>
            </a:r>
            <a:r>
              <a:rPr sz="2000" dirty="0">
                <a:latin typeface="Calibri"/>
                <a:cs typeface="Calibri"/>
              </a:rPr>
              <a:t>3400</a:t>
            </a:r>
            <a:r>
              <a:rPr sz="2000" spc="-45" dirty="0">
                <a:latin typeface="Calibri"/>
                <a:cs typeface="Calibri"/>
              </a:rPr>
              <a:t> </a:t>
            </a:r>
            <a:r>
              <a:rPr sz="2000" dirty="0">
                <a:latin typeface="Calibri"/>
                <a:cs typeface="Calibri"/>
              </a:rPr>
              <a:t>PEOPLE</a:t>
            </a:r>
            <a:r>
              <a:rPr sz="2000" spc="-45" dirty="0">
                <a:latin typeface="Calibri"/>
                <a:cs typeface="Calibri"/>
              </a:rPr>
              <a:t> </a:t>
            </a:r>
            <a:r>
              <a:rPr sz="2000" dirty="0">
                <a:latin typeface="Calibri"/>
                <a:cs typeface="Calibri"/>
              </a:rPr>
              <a:t>DIE</a:t>
            </a:r>
            <a:r>
              <a:rPr sz="2000" spc="-45" dirty="0">
                <a:latin typeface="Calibri"/>
                <a:cs typeface="Calibri"/>
              </a:rPr>
              <a:t> </a:t>
            </a:r>
            <a:r>
              <a:rPr sz="2000" dirty="0">
                <a:latin typeface="Calibri"/>
                <a:cs typeface="Calibri"/>
              </a:rPr>
              <a:t>ON</a:t>
            </a:r>
            <a:r>
              <a:rPr sz="2000" spc="-40"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WORLD’S</a:t>
            </a:r>
            <a:r>
              <a:rPr sz="2000" spc="-65" dirty="0">
                <a:latin typeface="Calibri"/>
                <a:cs typeface="Calibri"/>
              </a:rPr>
              <a:t> </a:t>
            </a:r>
            <a:r>
              <a:rPr sz="2000" dirty="0">
                <a:latin typeface="Calibri"/>
                <a:cs typeface="Calibri"/>
              </a:rPr>
              <a:t>ROAD</a:t>
            </a:r>
            <a:r>
              <a:rPr sz="2000" spc="-40" dirty="0">
                <a:latin typeface="Calibri"/>
                <a:cs typeface="Calibri"/>
              </a:rPr>
              <a:t> </a:t>
            </a:r>
            <a:r>
              <a:rPr sz="2000" dirty="0">
                <a:latin typeface="Calibri"/>
                <a:cs typeface="Calibri"/>
              </a:rPr>
              <a:t>EVERY</a:t>
            </a:r>
            <a:r>
              <a:rPr sz="2000" spc="-50" dirty="0">
                <a:latin typeface="Calibri"/>
                <a:cs typeface="Calibri"/>
              </a:rPr>
              <a:t> </a:t>
            </a:r>
            <a:r>
              <a:rPr sz="2000" spc="-45" dirty="0">
                <a:latin typeface="Calibri"/>
                <a:cs typeface="Calibri"/>
              </a:rPr>
              <a:t>DAY</a:t>
            </a:r>
            <a:r>
              <a:rPr sz="2000" spc="-50" dirty="0">
                <a:latin typeface="Calibri"/>
                <a:cs typeface="Calibri"/>
              </a:rPr>
              <a:t> </a:t>
            </a:r>
            <a:r>
              <a:rPr sz="2000" dirty="0">
                <a:latin typeface="Calibri"/>
                <a:cs typeface="Calibri"/>
              </a:rPr>
              <a:t>AND</a:t>
            </a:r>
            <a:r>
              <a:rPr sz="2000" spc="-50" dirty="0">
                <a:latin typeface="Calibri"/>
                <a:cs typeface="Calibri"/>
              </a:rPr>
              <a:t> </a:t>
            </a:r>
            <a:r>
              <a:rPr sz="2000" dirty="0">
                <a:latin typeface="Calibri"/>
                <a:cs typeface="Calibri"/>
              </a:rPr>
              <a:t>BILLIONS</a:t>
            </a:r>
            <a:r>
              <a:rPr sz="2000" spc="-20" dirty="0">
                <a:latin typeface="Calibri"/>
                <a:cs typeface="Calibri"/>
              </a:rPr>
              <a:t> </a:t>
            </a:r>
            <a:r>
              <a:rPr sz="2000" dirty="0">
                <a:latin typeface="Calibri"/>
                <a:cs typeface="Calibri"/>
              </a:rPr>
              <a:t>OF</a:t>
            </a:r>
            <a:r>
              <a:rPr sz="2000" spc="-30" dirty="0">
                <a:latin typeface="Calibri"/>
                <a:cs typeface="Calibri"/>
              </a:rPr>
              <a:t> </a:t>
            </a:r>
            <a:r>
              <a:rPr sz="2000" dirty="0">
                <a:latin typeface="Calibri"/>
                <a:cs typeface="Calibri"/>
              </a:rPr>
              <a:t>PEOPLE</a:t>
            </a:r>
            <a:r>
              <a:rPr sz="2000" spc="-25" dirty="0">
                <a:latin typeface="Calibri"/>
                <a:cs typeface="Calibri"/>
              </a:rPr>
              <a:t> ARE </a:t>
            </a:r>
            <a:r>
              <a:rPr sz="2000" dirty="0">
                <a:latin typeface="Calibri"/>
                <a:cs typeface="Calibri"/>
              </a:rPr>
              <a:t>SUFFERING</a:t>
            </a:r>
            <a:r>
              <a:rPr sz="2000" spc="-65" dirty="0">
                <a:latin typeface="Calibri"/>
                <a:cs typeface="Calibri"/>
              </a:rPr>
              <a:t> </a:t>
            </a:r>
            <a:r>
              <a:rPr sz="2000" dirty="0">
                <a:latin typeface="Calibri"/>
                <a:cs typeface="Calibri"/>
              </a:rPr>
              <a:t>NON-</a:t>
            </a:r>
            <a:r>
              <a:rPr sz="2000" spc="-100" dirty="0">
                <a:latin typeface="Calibri"/>
                <a:cs typeface="Calibri"/>
              </a:rPr>
              <a:t>FATAL</a:t>
            </a:r>
            <a:r>
              <a:rPr sz="2000" spc="-35" dirty="0">
                <a:latin typeface="Calibri"/>
                <a:cs typeface="Calibri"/>
              </a:rPr>
              <a:t> </a:t>
            </a:r>
            <a:r>
              <a:rPr sz="2000" dirty="0">
                <a:latin typeface="Calibri"/>
                <a:cs typeface="Calibri"/>
              </a:rPr>
              <a:t>INJURIES</a:t>
            </a:r>
            <a:r>
              <a:rPr sz="2000" spc="-40" dirty="0">
                <a:latin typeface="Calibri"/>
                <a:cs typeface="Calibri"/>
              </a:rPr>
              <a:t> </a:t>
            </a:r>
            <a:r>
              <a:rPr sz="2000" dirty="0">
                <a:latin typeface="Calibri"/>
                <a:cs typeface="Calibri"/>
              </a:rPr>
              <a:t>AND</a:t>
            </a:r>
            <a:r>
              <a:rPr sz="2000" spc="-30" dirty="0">
                <a:latin typeface="Calibri"/>
                <a:cs typeface="Calibri"/>
              </a:rPr>
              <a:t> </a:t>
            </a:r>
            <a:r>
              <a:rPr sz="2000" spc="-10" dirty="0">
                <a:latin typeface="Calibri"/>
                <a:cs typeface="Calibri"/>
              </a:rPr>
              <a:t>DISABILITIES</a:t>
            </a:r>
            <a:r>
              <a:rPr sz="2000" spc="-50" dirty="0">
                <a:latin typeface="Calibri"/>
                <a:cs typeface="Calibri"/>
              </a:rPr>
              <a:t> </a:t>
            </a:r>
            <a:r>
              <a:rPr sz="2000" dirty="0">
                <a:latin typeface="Calibri"/>
                <a:cs typeface="Calibri"/>
              </a:rPr>
              <a:t>AS</a:t>
            </a:r>
            <a:r>
              <a:rPr sz="2000" spc="-15" dirty="0">
                <a:latin typeface="Calibri"/>
                <a:cs typeface="Calibri"/>
              </a:rPr>
              <a:t> </a:t>
            </a:r>
            <a:r>
              <a:rPr sz="2000" dirty="0">
                <a:latin typeface="Calibri"/>
                <a:cs typeface="Calibri"/>
              </a:rPr>
              <a:t>A</a:t>
            </a:r>
            <a:r>
              <a:rPr sz="2000" spc="-25" dirty="0">
                <a:latin typeface="Calibri"/>
                <a:cs typeface="Calibri"/>
              </a:rPr>
              <a:t> RESULT</a:t>
            </a:r>
            <a:r>
              <a:rPr sz="2000" spc="-35" dirty="0">
                <a:latin typeface="Calibri"/>
                <a:cs typeface="Calibri"/>
              </a:rPr>
              <a:t> </a:t>
            </a:r>
            <a:r>
              <a:rPr sz="2000" dirty="0">
                <a:latin typeface="Calibri"/>
                <a:cs typeface="Calibri"/>
              </a:rPr>
              <a:t>OF</a:t>
            </a:r>
            <a:r>
              <a:rPr sz="2000" spc="-25" dirty="0">
                <a:latin typeface="Calibri"/>
                <a:cs typeface="Calibri"/>
              </a:rPr>
              <a:t> </a:t>
            </a:r>
            <a:r>
              <a:rPr sz="2000" dirty="0">
                <a:latin typeface="Calibri"/>
                <a:cs typeface="Calibri"/>
              </a:rPr>
              <a:t>THEIR</a:t>
            </a:r>
            <a:r>
              <a:rPr sz="2000" spc="-40" dirty="0">
                <a:latin typeface="Calibri"/>
                <a:cs typeface="Calibri"/>
              </a:rPr>
              <a:t> </a:t>
            </a:r>
            <a:r>
              <a:rPr sz="2000" dirty="0">
                <a:latin typeface="Calibri"/>
                <a:cs typeface="Calibri"/>
              </a:rPr>
              <a:t>INJURIES</a:t>
            </a:r>
            <a:r>
              <a:rPr sz="2000" spc="-35" dirty="0">
                <a:latin typeface="Calibri"/>
                <a:cs typeface="Calibri"/>
              </a:rPr>
              <a:t> </a:t>
            </a:r>
            <a:r>
              <a:rPr sz="2000" dirty="0">
                <a:latin typeface="Calibri"/>
                <a:cs typeface="Calibri"/>
              </a:rPr>
              <a:t>.</a:t>
            </a:r>
            <a:r>
              <a:rPr sz="2000" spc="-35" dirty="0">
                <a:latin typeface="Calibri"/>
                <a:cs typeface="Calibri"/>
              </a:rPr>
              <a:t> </a:t>
            </a:r>
            <a:r>
              <a:rPr sz="2000" spc="-10" dirty="0">
                <a:latin typeface="Calibri"/>
                <a:cs typeface="Calibri"/>
              </a:rPr>
              <a:t>TRAFFIC </a:t>
            </a:r>
            <a:r>
              <a:rPr sz="2000" dirty="0">
                <a:latin typeface="Calibri"/>
                <a:cs typeface="Calibri"/>
              </a:rPr>
              <a:t>SAFETY</a:t>
            </a:r>
            <a:r>
              <a:rPr sz="2000" spc="-55" dirty="0">
                <a:latin typeface="Calibri"/>
                <a:cs typeface="Calibri"/>
              </a:rPr>
              <a:t> </a:t>
            </a:r>
            <a:r>
              <a:rPr sz="2000" spc="-25" dirty="0">
                <a:latin typeface="Calibri"/>
                <a:cs typeface="Calibri"/>
              </a:rPr>
              <a:t>FOUNDATION</a:t>
            </a:r>
            <a:r>
              <a:rPr sz="2000" spc="-90" dirty="0">
                <a:latin typeface="Calibri"/>
                <a:cs typeface="Calibri"/>
              </a:rPr>
              <a:t> </a:t>
            </a:r>
            <a:r>
              <a:rPr sz="2000" dirty="0">
                <a:latin typeface="Calibri"/>
                <a:cs typeface="Calibri"/>
              </a:rPr>
              <a:t>STUDY</a:t>
            </a:r>
            <a:r>
              <a:rPr sz="2000" spc="-50" dirty="0">
                <a:latin typeface="Calibri"/>
                <a:cs typeface="Calibri"/>
              </a:rPr>
              <a:t> </a:t>
            </a:r>
            <a:r>
              <a:rPr sz="2000" dirty="0">
                <a:latin typeface="Calibri"/>
                <a:cs typeface="Calibri"/>
              </a:rPr>
              <a:t>FOUND</a:t>
            </a:r>
            <a:r>
              <a:rPr sz="2000" spc="-45" dirty="0">
                <a:latin typeface="Calibri"/>
                <a:cs typeface="Calibri"/>
              </a:rPr>
              <a:t> </a:t>
            </a:r>
            <a:r>
              <a:rPr sz="2000" spc="-20" dirty="0">
                <a:latin typeface="Calibri"/>
                <a:cs typeface="Calibri"/>
              </a:rPr>
              <a:t>THAT</a:t>
            </a:r>
            <a:r>
              <a:rPr sz="2000" spc="-40" dirty="0">
                <a:latin typeface="Calibri"/>
                <a:cs typeface="Calibri"/>
              </a:rPr>
              <a:t> </a:t>
            </a:r>
            <a:r>
              <a:rPr sz="2000" dirty="0">
                <a:latin typeface="Calibri"/>
                <a:cs typeface="Calibri"/>
              </a:rPr>
              <a:t>37%</a:t>
            </a:r>
            <a:r>
              <a:rPr sz="2000" spc="-55" dirty="0">
                <a:latin typeface="Calibri"/>
                <a:cs typeface="Calibri"/>
              </a:rPr>
              <a:t> </a:t>
            </a:r>
            <a:r>
              <a:rPr sz="2000" dirty="0">
                <a:latin typeface="Calibri"/>
                <a:cs typeface="Calibri"/>
              </a:rPr>
              <a:t>OF</a:t>
            </a:r>
            <a:r>
              <a:rPr sz="2000" spc="-40" dirty="0">
                <a:latin typeface="Calibri"/>
                <a:cs typeface="Calibri"/>
              </a:rPr>
              <a:t> </a:t>
            </a:r>
            <a:r>
              <a:rPr sz="2000" dirty="0">
                <a:latin typeface="Calibri"/>
                <a:cs typeface="Calibri"/>
              </a:rPr>
              <a:t>DRIVERS</a:t>
            </a:r>
            <a:r>
              <a:rPr sz="2000" spc="-80" dirty="0">
                <a:latin typeface="Calibri"/>
                <a:cs typeface="Calibri"/>
              </a:rPr>
              <a:t> </a:t>
            </a:r>
            <a:r>
              <a:rPr sz="2000" spc="-10" dirty="0">
                <a:latin typeface="Calibri"/>
                <a:cs typeface="Calibri"/>
              </a:rPr>
              <a:t>HAVE</a:t>
            </a:r>
            <a:r>
              <a:rPr sz="2000" spc="-50" dirty="0">
                <a:latin typeface="Calibri"/>
                <a:cs typeface="Calibri"/>
              </a:rPr>
              <a:t> </a:t>
            </a:r>
            <a:r>
              <a:rPr sz="2000" spc="-20" dirty="0">
                <a:latin typeface="Calibri"/>
                <a:cs typeface="Calibri"/>
              </a:rPr>
              <a:t>FALLEN</a:t>
            </a:r>
            <a:r>
              <a:rPr sz="2000" spc="-55" dirty="0">
                <a:latin typeface="Calibri"/>
                <a:cs typeface="Calibri"/>
              </a:rPr>
              <a:t> </a:t>
            </a:r>
            <a:r>
              <a:rPr sz="2000" dirty="0">
                <a:latin typeface="Calibri"/>
                <a:cs typeface="Calibri"/>
              </a:rPr>
              <a:t>ASLEEP</a:t>
            </a:r>
            <a:r>
              <a:rPr sz="2000" spc="-55" dirty="0">
                <a:latin typeface="Calibri"/>
                <a:cs typeface="Calibri"/>
              </a:rPr>
              <a:t> </a:t>
            </a:r>
            <a:r>
              <a:rPr sz="2000" dirty="0">
                <a:latin typeface="Calibri"/>
                <a:cs typeface="Calibri"/>
              </a:rPr>
              <a:t>BEHIND</a:t>
            </a:r>
            <a:r>
              <a:rPr sz="2000" spc="-80" dirty="0">
                <a:latin typeface="Calibri"/>
                <a:cs typeface="Calibri"/>
              </a:rPr>
              <a:t> </a:t>
            </a:r>
            <a:r>
              <a:rPr sz="2000" spc="-10" dirty="0">
                <a:latin typeface="Calibri"/>
                <a:cs typeface="Calibri"/>
              </a:rPr>
              <a:t>WHEELS. </a:t>
            </a:r>
            <a:r>
              <a:rPr sz="2000" dirty="0">
                <a:latin typeface="Calibri"/>
                <a:cs typeface="Calibri"/>
              </a:rPr>
              <a:t>THIS</a:t>
            </a:r>
            <a:r>
              <a:rPr sz="2000" spc="-50" dirty="0">
                <a:latin typeface="Calibri"/>
                <a:cs typeface="Calibri"/>
              </a:rPr>
              <a:t> </a:t>
            </a:r>
            <a:r>
              <a:rPr sz="2000" dirty="0">
                <a:latin typeface="Calibri"/>
                <a:cs typeface="Calibri"/>
              </a:rPr>
              <a:t>MIGHT</a:t>
            </a:r>
            <a:r>
              <a:rPr sz="2000" spc="-40" dirty="0">
                <a:latin typeface="Calibri"/>
                <a:cs typeface="Calibri"/>
              </a:rPr>
              <a:t> </a:t>
            </a:r>
            <a:r>
              <a:rPr sz="2000" dirty="0">
                <a:latin typeface="Calibri"/>
                <a:cs typeface="Calibri"/>
              </a:rPr>
              <a:t>BE</a:t>
            </a:r>
            <a:r>
              <a:rPr sz="2000" spc="-30" dirty="0">
                <a:latin typeface="Calibri"/>
                <a:cs typeface="Calibri"/>
              </a:rPr>
              <a:t> </a:t>
            </a:r>
            <a:r>
              <a:rPr sz="2000" dirty="0">
                <a:latin typeface="Calibri"/>
                <a:cs typeface="Calibri"/>
              </a:rPr>
              <a:t>DUE</a:t>
            </a:r>
            <a:r>
              <a:rPr sz="2000" spc="-40" dirty="0">
                <a:latin typeface="Calibri"/>
                <a:cs typeface="Calibri"/>
              </a:rPr>
              <a:t> </a:t>
            </a:r>
            <a:r>
              <a:rPr sz="2000" dirty="0">
                <a:latin typeface="Calibri"/>
                <a:cs typeface="Calibri"/>
              </a:rPr>
              <a:t>TO</a:t>
            </a:r>
            <a:r>
              <a:rPr sz="2000" spc="-25" dirty="0">
                <a:latin typeface="Calibri"/>
                <a:cs typeface="Calibri"/>
              </a:rPr>
              <a:t> </a:t>
            </a:r>
            <a:r>
              <a:rPr sz="2000" spc="-10" dirty="0">
                <a:latin typeface="Calibri"/>
                <a:cs typeface="Calibri"/>
              </a:rPr>
              <a:t>DROWSINESS</a:t>
            </a:r>
            <a:r>
              <a:rPr sz="2000" spc="-65" dirty="0">
                <a:latin typeface="Calibri"/>
                <a:cs typeface="Calibri"/>
              </a:rPr>
              <a:t> </a:t>
            </a:r>
            <a:r>
              <a:rPr sz="2000" dirty="0">
                <a:latin typeface="Calibri"/>
                <a:cs typeface="Calibri"/>
              </a:rPr>
              <a:t>OR</a:t>
            </a:r>
            <a:r>
              <a:rPr sz="2000" spc="-15" dirty="0">
                <a:latin typeface="Calibri"/>
                <a:cs typeface="Calibri"/>
              </a:rPr>
              <a:t> </a:t>
            </a:r>
            <a:r>
              <a:rPr sz="2000" spc="-30" dirty="0">
                <a:latin typeface="Calibri"/>
                <a:cs typeface="Calibri"/>
              </a:rPr>
              <a:t>MIRCOSLEEP.</a:t>
            </a:r>
            <a:r>
              <a:rPr sz="2000" spc="-60" dirty="0">
                <a:latin typeface="Calibri"/>
                <a:cs typeface="Calibri"/>
              </a:rPr>
              <a:t> </a:t>
            </a:r>
            <a:r>
              <a:rPr sz="2000" dirty="0">
                <a:latin typeface="Calibri"/>
                <a:cs typeface="Calibri"/>
              </a:rPr>
              <a:t>ACCIDENTS</a:t>
            </a:r>
            <a:r>
              <a:rPr sz="2000" spc="-50" dirty="0">
                <a:latin typeface="Calibri"/>
                <a:cs typeface="Calibri"/>
              </a:rPr>
              <a:t> </a:t>
            </a:r>
            <a:r>
              <a:rPr sz="2000" dirty="0">
                <a:latin typeface="Calibri"/>
                <a:cs typeface="Calibri"/>
              </a:rPr>
              <a:t>COULD</a:t>
            </a:r>
            <a:r>
              <a:rPr sz="2000" spc="-55" dirty="0">
                <a:latin typeface="Calibri"/>
                <a:cs typeface="Calibri"/>
              </a:rPr>
              <a:t> </a:t>
            </a:r>
            <a:r>
              <a:rPr sz="2000" dirty="0">
                <a:latin typeface="Calibri"/>
                <a:cs typeface="Calibri"/>
              </a:rPr>
              <a:t>CAUSE</a:t>
            </a:r>
            <a:r>
              <a:rPr sz="2000" spc="-30" dirty="0">
                <a:latin typeface="Calibri"/>
                <a:cs typeface="Calibri"/>
              </a:rPr>
              <a:t> </a:t>
            </a:r>
            <a:r>
              <a:rPr sz="2000" spc="-95" dirty="0">
                <a:latin typeface="Calibri"/>
                <a:cs typeface="Calibri"/>
              </a:rPr>
              <a:t>FATAL</a:t>
            </a:r>
            <a:r>
              <a:rPr sz="2000" spc="-20" dirty="0">
                <a:latin typeface="Calibri"/>
                <a:cs typeface="Calibri"/>
              </a:rPr>
              <a:t> </a:t>
            </a:r>
            <a:r>
              <a:rPr sz="2000" spc="-10" dirty="0">
                <a:latin typeface="Calibri"/>
                <a:cs typeface="Calibri"/>
              </a:rPr>
              <a:t>INJURIES </a:t>
            </a:r>
            <a:r>
              <a:rPr sz="2000" dirty="0">
                <a:latin typeface="Calibri"/>
                <a:cs typeface="Calibri"/>
              </a:rPr>
              <a:t>AND</a:t>
            </a:r>
            <a:r>
              <a:rPr sz="2000" spc="-50" dirty="0">
                <a:latin typeface="Calibri"/>
                <a:cs typeface="Calibri"/>
              </a:rPr>
              <a:t> </a:t>
            </a:r>
            <a:r>
              <a:rPr sz="2000" dirty="0">
                <a:latin typeface="Calibri"/>
                <a:cs typeface="Calibri"/>
              </a:rPr>
              <a:t>INCREASE</a:t>
            </a:r>
            <a:r>
              <a:rPr sz="2000" spc="-75" dirty="0">
                <a:latin typeface="Calibri"/>
                <a:cs typeface="Calibri"/>
              </a:rPr>
              <a:t> </a:t>
            </a:r>
            <a:r>
              <a:rPr sz="2000" spc="-20" dirty="0">
                <a:latin typeface="Calibri"/>
                <a:cs typeface="Calibri"/>
              </a:rPr>
              <a:t>MORTALITY</a:t>
            </a:r>
            <a:r>
              <a:rPr sz="2000" spc="-50" dirty="0">
                <a:latin typeface="Calibri"/>
                <a:cs typeface="Calibri"/>
              </a:rPr>
              <a:t> </a:t>
            </a:r>
            <a:r>
              <a:rPr sz="2000" spc="-10" dirty="0">
                <a:latin typeface="Calibri"/>
                <a:cs typeface="Calibri"/>
              </a:rPr>
              <a:t>RATES.</a:t>
            </a:r>
            <a:endParaRPr sz="2000">
              <a:latin typeface="Calibri"/>
              <a:cs typeface="Calibri"/>
            </a:endParaRPr>
          </a:p>
        </p:txBody>
      </p:sp>
      <p:pic>
        <p:nvPicPr>
          <p:cNvPr id="4" name="object 4"/>
          <p:cNvPicPr/>
          <p:nvPr/>
        </p:nvPicPr>
        <p:blipFill>
          <a:blip r:embed="rId3" cstate="print"/>
          <a:stretch>
            <a:fillRect/>
          </a:stretch>
        </p:blipFill>
        <p:spPr>
          <a:xfrm>
            <a:off x="2282290" y="3393077"/>
            <a:ext cx="8175332" cy="31501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186" y="344170"/>
            <a:ext cx="25400" cy="6513830"/>
          </a:xfrm>
          <a:prstGeom prst="rect">
            <a:avLst/>
          </a:prstGeom>
        </p:spPr>
      </p:pic>
      <p:sp>
        <p:nvSpPr>
          <p:cNvPr id="3" name="object 3"/>
          <p:cNvSpPr txBox="1">
            <a:spLocks noGrp="1"/>
          </p:cNvSpPr>
          <p:nvPr>
            <p:ph type="title"/>
          </p:nvPr>
        </p:nvSpPr>
        <p:spPr>
          <a:xfrm>
            <a:off x="916939" y="1489075"/>
            <a:ext cx="2787650" cy="391160"/>
          </a:xfrm>
          <a:prstGeom prst="rect">
            <a:avLst/>
          </a:prstGeom>
        </p:spPr>
        <p:txBody>
          <a:bodyPr vert="horz" wrap="square" lIns="0" tIns="12700" rIns="0" bIns="0" rtlCol="0">
            <a:spAutoFit/>
          </a:bodyPr>
          <a:lstStyle/>
          <a:p>
            <a:pPr marL="12700">
              <a:lnSpc>
                <a:spcPct val="100000"/>
              </a:lnSpc>
              <a:spcBef>
                <a:spcPts val="100"/>
              </a:spcBef>
            </a:pPr>
            <a:r>
              <a:rPr b="1" spc="-55" dirty="0">
                <a:solidFill>
                  <a:srgbClr val="000000"/>
                </a:solidFill>
                <a:latin typeface="Tahoma"/>
                <a:cs typeface="Tahoma"/>
              </a:rPr>
              <a:t>WHY</a:t>
            </a:r>
            <a:r>
              <a:rPr b="1" spc="-110" dirty="0">
                <a:solidFill>
                  <a:srgbClr val="000000"/>
                </a:solidFill>
                <a:latin typeface="Tahoma"/>
                <a:cs typeface="Tahoma"/>
              </a:rPr>
              <a:t> </a:t>
            </a:r>
            <a:r>
              <a:rPr b="1" spc="-135" dirty="0">
                <a:solidFill>
                  <a:srgbClr val="000000"/>
                </a:solidFill>
                <a:latin typeface="Tahoma"/>
                <a:cs typeface="Tahoma"/>
              </a:rPr>
              <a:t>IT'S</a:t>
            </a:r>
            <a:r>
              <a:rPr b="1" spc="-50" dirty="0">
                <a:solidFill>
                  <a:srgbClr val="000000"/>
                </a:solidFill>
                <a:latin typeface="Tahoma"/>
                <a:cs typeface="Tahoma"/>
              </a:rPr>
              <a:t> </a:t>
            </a:r>
            <a:r>
              <a:rPr b="1" spc="-45" dirty="0">
                <a:solidFill>
                  <a:srgbClr val="000000"/>
                </a:solidFill>
                <a:latin typeface="Tahoma"/>
                <a:cs typeface="Tahoma"/>
              </a:rPr>
              <a:t>NEEDED:</a:t>
            </a:r>
          </a:p>
        </p:txBody>
      </p:sp>
      <p:sp>
        <p:nvSpPr>
          <p:cNvPr id="4" name="object 4"/>
          <p:cNvSpPr txBox="1"/>
          <p:nvPr/>
        </p:nvSpPr>
        <p:spPr>
          <a:xfrm>
            <a:off x="916939" y="1857883"/>
            <a:ext cx="10297795" cy="2860040"/>
          </a:xfrm>
          <a:prstGeom prst="rect">
            <a:avLst/>
          </a:prstGeom>
        </p:spPr>
        <p:txBody>
          <a:bodyPr vert="horz" wrap="square" lIns="0" tIns="12700" rIns="0" bIns="0" rtlCol="0">
            <a:spAutoFit/>
          </a:bodyPr>
          <a:lstStyle/>
          <a:p>
            <a:pPr marL="12700" marR="5080">
              <a:lnSpc>
                <a:spcPct val="100000"/>
              </a:lnSpc>
              <a:spcBef>
                <a:spcPts val="100"/>
              </a:spcBef>
            </a:pPr>
            <a:r>
              <a:rPr sz="1800" b="1" spc="-70" dirty="0">
                <a:latin typeface="Tahoma"/>
                <a:cs typeface="Tahoma"/>
              </a:rPr>
              <a:t>Prevents</a:t>
            </a:r>
            <a:r>
              <a:rPr sz="1800" b="1" spc="15" dirty="0">
                <a:latin typeface="Tahoma"/>
                <a:cs typeface="Tahoma"/>
              </a:rPr>
              <a:t> </a:t>
            </a:r>
            <a:r>
              <a:rPr sz="1800" b="1" spc="-45" dirty="0">
                <a:latin typeface="Tahoma"/>
                <a:cs typeface="Tahoma"/>
              </a:rPr>
              <a:t>Accidents:</a:t>
            </a:r>
            <a:r>
              <a:rPr sz="1800" b="1" spc="5" dirty="0">
                <a:latin typeface="Tahoma"/>
                <a:cs typeface="Tahoma"/>
              </a:rPr>
              <a:t> </a:t>
            </a:r>
            <a:r>
              <a:rPr sz="1800" spc="-45" dirty="0">
                <a:latin typeface="Verdana"/>
                <a:cs typeface="Verdana"/>
              </a:rPr>
              <a:t>Drowsiness</a:t>
            </a:r>
            <a:r>
              <a:rPr sz="1800" spc="-100" dirty="0">
                <a:latin typeface="Verdana"/>
                <a:cs typeface="Verdana"/>
              </a:rPr>
              <a:t> </a:t>
            </a:r>
            <a:r>
              <a:rPr sz="1800" spc="-45" dirty="0">
                <a:latin typeface="Verdana"/>
                <a:cs typeface="Verdana"/>
              </a:rPr>
              <a:t>significantly</a:t>
            </a:r>
            <a:r>
              <a:rPr sz="1800" spc="-120" dirty="0">
                <a:latin typeface="Verdana"/>
                <a:cs typeface="Verdana"/>
              </a:rPr>
              <a:t> </a:t>
            </a:r>
            <a:r>
              <a:rPr sz="1800" spc="-45" dirty="0">
                <a:latin typeface="Verdana"/>
                <a:cs typeface="Verdana"/>
              </a:rPr>
              <a:t>impairs</a:t>
            </a:r>
            <a:r>
              <a:rPr sz="1800" spc="-105" dirty="0">
                <a:latin typeface="Verdana"/>
                <a:cs typeface="Verdana"/>
              </a:rPr>
              <a:t> </a:t>
            </a:r>
            <a:r>
              <a:rPr sz="1800" spc="-60" dirty="0">
                <a:latin typeface="Verdana"/>
                <a:cs typeface="Verdana"/>
              </a:rPr>
              <a:t>reaction</a:t>
            </a:r>
            <a:r>
              <a:rPr sz="1800" spc="-105" dirty="0">
                <a:latin typeface="Verdana"/>
                <a:cs typeface="Verdana"/>
              </a:rPr>
              <a:t> </a:t>
            </a:r>
            <a:r>
              <a:rPr sz="1800" spc="-85" dirty="0">
                <a:latin typeface="Verdana"/>
                <a:cs typeface="Verdana"/>
              </a:rPr>
              <a:t>time,</a:t>
            </a:r>
            <a:r>
              <a:rPr sz="1800" spc="-105" dirty="0">
                <a:latin typeface="Verdana"/>
                <a:cs typeface="Verdana"/>
              </a:rPr>
              <a:t> </a:t>
            </a:r>
            <a:r>
              <a:rPr sz="1800" spc="-80" dirty="0">
                <a:latin typeface="Verdana"/>
                <a:cs typeface="Verdana"/>
              </a:rPr>
              <a:t>judgment,</a:t>
            </a:r>
            <a:r>
              <a:rPr sz="1800" spc="-110" dirty="0">
                <a:latin typeface="Verdana"/>
                <a:cs typeface="Verdana"/>
              </a:rPr>
              <a:t> </a:t>
            </a:r>
            <a:r>
              <a:rPr sz="1800" spc="-25" dirty="0">
                <a:latin typeface="Verdana"/>
                <a:cs typeface="Verdana"/>
              </a:rPr>
              <a:t>and </a:t>
            </a:r>
            <a:r>
              <a:rPr sz="1800" spc="-50" dirty="0">
                <a:latin typeface="Verdana"/>
                <a:cs typeface="Verdana"/>
              </a:rPr>
              <a:t>coordination,</a:t>
            </a:r>
            <a:r>
              <a:rPr sz="1800" spc="-120" dirty="0">
                <a:latin typeface="Verdana"/>
                <a:cs typeface="Verdana"/>
              </a:rPr>
              <a:t> </a:t>
            </a:r>
            <a:r>
              <a:rPr sz="1800" spc="-50" dirty="0">
                <a:latin typeface="Verdana"/>
                <a:cs typeface="Verdana"/>
              </a:rPr>
              <a:t>increasing</a:t>
            </a:r>
            <a:r>
              <a:rPr sz="1800" spc="-90" dirty="0">
                <a:latin typeface="Verdana"/>
                <a:cs typeface="Verdana"/>
              </a:rPr>
              <a:t> the</a:t>
            </a:r>
            <a:r>
              <a:rPr sz="1800" spc="-85" dirty="0">
                <a:latin typeface="Verdana"/>
                <a:cs typeface="Verdana"/>
              </a:rPr>
              <a:t> </a:t>
            </a:r>
            <a:r>
              <a:rPr sz="1800" spc="-40" dirty="0">
                <a:latin typeface="Verdana"/>
                <a:cs typeface="Verdana"/>
              </a:rPr>
              <a:t>likelihood</a:t>
            </a:r>
            <a:r>
              <a:rPr sz="1800" spc="-120" dirty="0">
                <a:latin typeface="Verdana"/>
                <a:cs typeface="Verdana"/>
              </a:rPr>
              <a:t> </a:t>
            </a:r>
            <a:r>
              <a:rPr sz="1800" spc="-10" dirty="0">
                <a:latin typeface="Verdana"/>
                <a:cs typeface="Verdana"/>
              </a:rPr>
              <a:t>of</a:t>
            </a:r>
            <a:r>
              <a:rPr sz="1800" spc="-80" dirty="0">
                <a:latin typeface="Verdana"/>
                <a:cs typeface="Verdana"/>
              </a:rPr>
              <a:t> </a:t>
            </a:r>
            <a:r>
              <a:rPr sz="1800" spc="-70" dirty="0">
                <a:latin typeface="Verdana"/>
                <a:cs typeface="Verdana"/>
              </a:rPr>
              <a:t>accidents,</a:t>
            </a:r>
            <a:r>
              <a:rPr sz="1800" spc="-90" dirty="0">
                <a:latin typeface="Verdana"/>
                <a:cs typeface="Verdana"/>
              </a:rPr>
              <a:t> </a:t>
            </a:r>
            <a:r>
              <a:rPr sz="1800" spc="-55" dirty="0">
                <a:latin typeface="Verdana"/>
                <a:cs typeface="Verdana"/>
              </a:rPr>
              <a:t>especially</a:t>
            </a:r>
            <a:r>
              <a:rPr sz="1800" spc="-100" dirty="0">
                <a:latin typeface="Verdana"/>
                <a:cs typeface="Verdana"/>
              </a:rPr>
              <a:t> </a:t>
            </a:r>
            <a:r>
              <a:rPr sz="1800" spc="-25" dirty="0">
                <a:latin typeface="Verdana"/>
                <a:cs typeface="Verdana"/>
              </a:rPr>
              <a:t>while</a:t>
            </a:r>
            <a:r>
              <a:rPr sz="1800" spc="-100" dirty="0">
                <a:latin typeface="Verdana"/>
                <a:cs typeface="Verdana"/>
              </a:rPr>
              <a:t> </a:t>
            </a:r>
            <a:r>
              <a:rPr sz="1800" spc="-45" dirty="0">
                <a:latin typeface="Verdana"/>
                <a:cs typeface="Verdana"/>
              </a:rPr>
              <a:t>driving</a:t>
            </a:r>
            <a:r>
              <a:rPr sz="1800" spc="-90" dirty="0">
                <a:latin typeface="Verdana"/>
                <a:cs typeface="Verdana"/>
              </a:rPr>
              <a:t> </a:t>
            </a:r>
            <a:r>
              <a:rPr sz="1800" spc="-35" dirty="0">
                <a:latin typeface="Verdana"/>
                <a:cs typeface="Verdana"/>
              </a:rPr>
              <a:t>or</a:t>
            </a:r>
            <a:r>
              <a:rPr sz="1800" spc="-85" dirty="0">
                <a:latin typeface="Verdana"/>
                <a:cs typeface="Verdana"/>
              </a:rPr>
              <a:t> </a:t>
            </a:r>
            <a:r>
              <a:rPr sz="1800" spc="-60" dirty="0">
                <a:latin typeface="Verdana"/>
                <a:cs typeface="Verdana"/>
              </a:rPr>
              <a:t>operating</a:t>
            </a:r>
            <a:r>
              <a:rPr sz="1800" spc="-90" dirty="0">
                <a:latin typeface="Verdana"/>
                <a:cs typeface="Verdana"/>
              </a:rPr>
              <a:t> </a:t>
            </a:r>
            <a:r>
              <a:rPr sz="1800" spc="-10" dirty="0">
                <a:latin typeface="Verdana"/>
                <a:cs typeface="Verdana"/>
              </a:rPr>
              <a:t>heavy machinery.</a:t>
            </a:r>
            <a:endParaRPr sz="1800">
              <a:latin typeface="Verdana"/>
              <a:cs typeface="Verdana"/>
            </a:endParaRPr>
          </a:p>
          <a:p>
            <a:pPr marL="12700" marR="295275">
              <a:lnSpc>
                <a:spcPct val="100000"/>
              </a:lnSpc>
            </a:pPr>
            <a:r>
              <a:rPr sz="1800" b="1" spc="-60" dirty="0">
                <a:latin typeface="Tahoma"/>
                <a:cs typeface="Tahoma"/>
              </a:rPr>
              <a:t>Enhances</a:t>
            </a:r>
            <a:r>
              <a:rPr sz="1800" b="1" spc="-20" dirty="0">
                <a:latin typeface="Tahoma"/>
                <a:cs typeface="Tahoma"/>
              </a:rPr>
              <a:t> </a:t>
            </a:r>
            <a:r>
              <a:rPr sz="1800" b="1" spc="-65" dirty="0">
                <a:latin typeface="Tahoma"/>
                <a:cs typeface="Tahoma"/>
              </a:rPr>
              <a:t>Road</a:t>
            </a:r>
            <a:r>
              <a:rPr sz="1800" b="1" spc="-15" dirty="0">
                <a:latin typeface="Tahoma"/>
                <a:cs typeface="Tahoma"/>
              </a:rPr>
              <a:t> </a:t>
            </a:r>
            <a:r>
              <a:rPr sz="1800" b="1" spc="-70" dirty="0">
                <a:latin typeface="Tahoma"/>
                <a:cs typeface="Tahoma"/>
              </a:rPr>
              <a:t>Safety:</a:t>
            </a:r>
            <a:r>
              <a:rPr sz="1800" b="1" spc="10" dirty="0">
                <a:latin typeface="Tahoma"/>
                <a:cs typeface="Tahoma"/>
              </a:rPr>
              <a:t> </a:t>
            </a:r>
            <a:r>
              <a:rPr sz="1800" spc="-40" dirty="0">
                <a:latin typeface="Verdana"/>
                <a:cs typeface="Verdana"/>
              </a:rPr>
              <a:t>For</a:t>
            </a:r>
            <a:r>
              <a:rPr sz="1800" spc="-110" dirty="0">
                <a:latin typeface="Verdana"/>
                <a:cs typeface="Verdana"/>
              </a:rPr>
              <a:t> </a:t>
            </a:r>
            <a:r>
              <a:rPr sz="1800" spc="-70" dirty="0">
                <a:latin typeface="Verdana"/>
                <a:cs typeface="Verdana"/>
              </a:rPr>
              <a:t>drivers,</a:t>
            </a:r>
            <a:r>
              <a:rPr sz="1800" spc="-114" dirty="0">
                <a:latin typeface="Verdana"/>
                <a:cs typeface="Verdana"/>
              </a:rPr>
              <a:t> </a:t>
            </a:r>
            <a:r>
              <a:rPr sz="1800" spc="-65" dirty="0">
                <a:latin typeface="Verdana"/>
                <a:cs typeface="Verdana"/>
              </a:rPr>
              <a:t>detecting</a:t>
            </a:r>
            <a:r>
              <a:rPr sz="1800" spc="-114" dirty="0">
                <a:latin typeface="Verdana"/>
                <a:cs typeface="Verdana"/>
              </a:rPr>
              <a:t> </a:t>
            </a:r>
            <a:r>
              <a:rPr sz="1800" spc="-35" dirty="0">
                <a:latin typeface="Verdana"/>
                <a:cs typeface="Verdana"/>
              </a:rPr>
              <a:t>drowsiness</a:t>
            </a:r>
            <a:r>
              <a:rPr sz="1800" spc="-125" dirty="0">
                <a:latin typeface="Verdana"/>
                <a:cs typeface="Verdana"/>
              </a:rPr>
              <a:t> </a:t>
            </a:r>
            <a:r>
              <a:rPr sz="1800" spc="-60" dirty="0">
                <a:latin typeface="Verdana"/>
                <a:cs typeface="Verdana"/>
              </a:rPr>
              <a:t>can</a:t>
            </a:r>
            <a:r>
              <a:rPr sz="1800" spc="-110" dirty="0">
                <a:latin typeface="Verdana"/>
                <a:cs typeface="Verdana"/>
              </a:rPr>
              <a:t> </a:t>
            </a:r>
            <a:r>
              <a:rPr sz="1800" spc="-60" dirty="0">
                <a:latin typeface="Verdana"/>
                <a:cs typeface="Verdana"/>
              </a:rPr>
              <a:t>reduce</a:t>
            </a:r>
            <a:r>
              <a:rPr sz="1800" spc="-114" dirty="0">
                <a:latin typeface="Verdana"/>
                <a:cs typeface="Verdana"/>
              </a:rPr>
              <a:t> </a:t>
            </a:r>
            <a:r>
              <a:rPr sz="1800" spc="-85" dirty="0">
                <a:latin typeface="Verdana"/>
                <a:cs typeface="Verdana"/>
              </a:rPr>
              <a:t>the</a:t>
            </a:r>
            <a:r>
              <a:rPr sz="1800" spc="-125" dirty="0">
                <a:latin typeface="Verdana"/>
                <a:cs typeface="Verdana"/>
              </a:rPr>
              <a:t> </a:t>
            </a:r>
            <a:r>
              <a:rPr sz="1800" spc="-75" dirty="0">
                <a:latin typeface="Verdana"/>
                <a:cs typeface="Verdana"/>
              </a:rPr>
              <a:t>risk</a:t>
            </a:r>
            <a:r>
              <a:rPr sz="1800" spc="-110" dirty="0">
                <a:latin typeface="Verdana"/>
                <a:cs typeface="Verdana"/>
              </a:rPr>
              <a:t> </a:t>
            </a:r>
            <a:r>
              <a:rPr sz="1800" spc="-10" dirty="0">
                <a:latin typeface="Verdana"/>
                <a:cs typeface="Verdana"/>
              </a:rPr>
              <a:t>of</a:t>
            </a:r>
            <a:r>
              <a:rPr sz="1800" spc="-120" dirty="0">
                <a:latin typeface="Verdana"/>
                <a:cs typeface="Verdana"/>
              </a:rPr>
              <a:t> </a:t>
            </a:r>
            <a:r>
              <a:rPr sz="1800" spc="-90" dirty="0">
                <a:latin typeface="Verdana"/>
                <a:cs typeface="Verdana"/>
              </a:rPr>
              <a:t>sleep-</a:t>
            </a:r>
            <a:r>
              <a:rPr sz="1800" spc="-10" dirty="0">
                <a:latin typeface="Verdana"/>
                <a:cs typeface="Verdana"/>
              </a:rPr>
              <a:t>related </a:t>
            </a:r>
            <a:r>
              <a:rPr sz="1800" spc="-60" dirty="0">
                <a:latin typeface="Verdana"/>
                <a:cs typeface="Verdana"/>
              </a:rPr>
              <a:t>traffic</a:t>
            </a:r>
            <a:r>
              <a:rPr sz="1800" spc="-114" dirty="0">
                <a:latin typeface="Verdana"/>
                <a:cs typeface="Verdana"/>
              </a:rPr>
              <a:t> </a:t>
            </a:r>
            <a:r>
              <a:rPr sz="1800" spc="-70" dirty="0">
                <a:latin typeface="Verdana"/>
                <a:cs typeface="Verdana"/>
              </a:rPr>
              <a:t>accidents,</a:t>
            </a:r>
            <a:r>
              <a:rPr sz="1800" spc="-120" dirty="0">
                <a:latin typeface="Verdana"/>
                <a:cs typeface="Verdana"/>
              </a:rPr>
              <a:t> </a:t>
            </a:r>
            <a:r>
              <a:rPr sz="1800" spc="-25" dirty="0">
                <a:latin typeface="Verdana"/>
                <a:cs typeface="Verdana"/>
              </a:rPr>
              <a:t>which</a:t>
            </a:r>
            <a:r>
              <a:rPr sz="1800" spc="-114" dirty="0">
                <a:latin typeface="Verdana"/>
                <a:cs typeface="Verdana"/>
              </a:rPr>
              <a:t> </a:t>
            </a:r>
            <a:r>
              <a:rPr sz="1800" spc="-80" dirty="0">
                <a:latin typeface="Verdana"/>
                <a:cs typeface="Verdana"/>
              </a:rPr>
              <a:t>are</a:t>
            </a:r>
            <a:r>
              <a:rPr sz="1800" spc="-125" dirty="0">
                <a:latin typeface="Verdana"/>
                <a:cs typeface="Verdana"/>
              </a:rPr>
              <a:t> </a:t>
            </a:r>
            <a:r>
              <a:rPr sz="1800" spc="-85" dirty="0">
                <a:latin typeface="Verdana"/>
                <a:cs typeface="Verdana"/>
              </a:rPr>
              <a:t>a</a:t>
            </a:r>
            <a:r>
              <a:rPr sz="1800" spc="-120" dirty="0">
                <a:latin typeface="Verdana"/>
                <a:cs typeface="Verdana"/>
              </a:rPr>
              <a:t> </a:t>
            </a:r>
            <a:r>
              <a:rPr sz="1800" spc="-70" dirty="0">
                <a:latin typeface="Verdana"/>
                <a:cs typeface="Verdana"/>
              </a:rPr>
              <a:t>major</a:t>
            </a:r>
            <a:r>
              <a:rPr sz="1800" spc="-114" dirty="0">
                <a:latin typeface="Verdana"/>
                <a:cs typeface="Verdana"/>
              </a:rPr>
              <a:t> </a:t>
            </a:r>
            <a:r>
              <a:rPr sz="1800" spc="-70" dirty="0">
                <a:latin typeface="Verdana"/>
                <a:cs typeface="Verdana"/>
              </a:rPr>
              <a:t>cause</a:t>
            </a:r>
            <a:r>
              <a:rPr sz="1800" spc="-114" dirty="0">
                <a:latin typeface="Verdana"/>
                <a:cs typeface="Verdana"/>
              </a:rPr>
              <a:t> </a:t>
            </a:r>
            <a:r>
              <a:rPr sz="1800" spc="-20" dirty="0">
                <a:latin typeface="Verdana"/>
                <a:cs typeface="Verdana"/>
              </a:rPr>
              <a:t>of</a:t>
            </a:r>
            <a:r>
              <a:rPr sz="1800" spc="-120" dirty="0">
                <a:latin typeface="Verdana"/>
                <a:cs typeface="Verdana"/>
              </a:rPr>
              <a:t> </a:t>
            </a:r>
            <a:r>
              <a:rPr sz="1800" spc="-60" dirty="0">
                <a:latin typeface="Verdana"/>
                <a:cs typeface="Verdana"/>
              </a:rPr>
              <a:t>fatalities</a:t>
            </a:r>
            <a:r>
              <a:rPr sz="1800" spc="-114" dirty="0">
                <a:latin typeface="Verdana"/>
                <a:cs typeface="Verdana"/>
              </a:rPr>
              <a:t> </a:t>
            </a:r>
            <a:r>
              <a:rPr sz="1800" spc="-10" dirty="0">
                <a:latin typeface="Verdana"/>
                <a:cs typeface="Verdana"/>
              </a:rPr>
              <a:t>worldwide.</a:t>
            </a:r>
            <a:endParaRPr sz="1800">
              <a:latin typeface="Verdana"/>
              <a:cs typeface="Verdana"/>
            </a:endParaRPr>
          </a:p>
          <a:p>
            <a:pPr marL="12700" marR="119380">
              <a:lnSpc>
                <a:spcPct val="100000"/>
              </a:lnSpc>
            </a:pPr>
            <a:r>
              <a:rPr sz="1800" b="1" spc="-70" dirty="0">
                <a:latin typeface="Tahoma"/>
                <a:cs typeface="Tahoma"/>
              </a:rPr>
              <a:t>Protects</a:t>
            </a:r>
            <a:r>
              <a:rPr sz="1800" b="1" spc="-5" dirty="0">
                <a:latin typeface="Tahoma"/>
                <a:cs typeface="Tahoma"/>
              </a:rPr>
              <a:t> </a:t>
            </a:r>
            <a:r>
              <a:rPr sz="1800" b="1" spc="-45" dirty="0">
                <a:latin typeface="Tahoma"/>
                <a:cs typeface="Tahoma"/>
              </a:rPr>
              <a:t>Public</a:t>
            </a:r>
            <a:r>
              <a:rPr sz="1800" b="1" spc="-30" dirty="0">
                <a:latin typeface="Tahoma"/>
                <a:cs typeface="Tahoma"/>
              </a:rPr>
              <a:t> </a:t>
            </a:r>
            <a:r>
              <a:rPr sz="1800" b="1" spc="-85" dirty="0">
                <a:latin typeface="Tahoma"/>
                <a:cs typeface="Tahoma"/>
              </a:rPr>
              <a:t>Health:</a:t>
            </a:r>
            <a:r>
              <a:rPr sz="1800" b="1" spc="20" dirty="0">
                <a:latin typeface="Tahoma"/>
                <a:cs typeface="Tahoma"/>
              </a:rPr>
              <a:t> </a:t>
            </a:r>
            <a:r>
              <a:rPr sz="1800" spc="-50" dirty="0">
                <a:latin typeface="Verdana"/>
                <a:cs typeface="Verdana"/>
              </a:rPr>
              <a:t>Drowsy</a:t>
            </a:r>
            <a:r>
              <a:rPr sz="1800" spc="-95" dirty="0">
                <a:latin typeface="Verdana"/>
                <a:cs typeface="Verdana"/>
              </a:rPr>
              <a:t> </a:t>
            </a:r>
            <a:r>
              <a:rPr sz="1800" spc="-50" dirty="0">
                <a:latin typeface="Verdana"/>
                <a:cs typeface="Verdana"/>
              </a:rPr>
              <a:t>drivers</a:t>
            </a:r>
            <a:r>
              <a:rPr sz="1800" spc="-110" dirty="0">
                <a:latin typeface="Verdana"/>
                <a:cs typeface="Verdana"/>
              </a:rPr>
              <a:t> </a:t>
            </a:r>
            <a:r>
              <a:rPr sz="1800" spc="-30" dirty="0">
                <a:latin typeface="Verdana"/>
                <a:cs typeface="Verdana"/>
              </a:rPr>
              <a:t>or</a:t>
            </a:r>
            <a:r>
              <a:rPr sz="1800" spc="-110" dirty="0">
                <a:latin typeface="Verdana"/>
                <a:cs typeface="Verdana"/>
              </a:rPr>
              <a:t> </a:t>
            </a:r>
            <a:r>
              <a:rPr sz="1800" spc="-60" dirty="0">
                <a:latin typeface="Verdana"/>
                <a:cs typeface="Verdana"/>
              </a:rPr>
              <a:t>workers</a:t>
            </a:r>
            <a:r>
              <a:rPr sz="1800" spc="-110" dirty="0">
                <a:latin typeface="Verdana"/>
                <a:cs typeface="Verdana"/>
              </a:rPr>
              <a:t> </a:t>
            </a:r>
            <a:r>
              <a:rPr sz="1800" spc="-75" dirty="0">
                <a:latin typeface="Verdana"/>
                <a:cs typeface="Verdana"/>
              </a:rPr>
              <a:t>may</a:t>
            </a:r>
            <a:r>
              <a:rPr sz="1800" spc="-110" dirty="0">
                <a:latin typeface="Verdana"/>
                <a:cs typeface="Verdana"/>
              </a:rPr>
              <a:t> </a:t>
            </a:r>
            <a:r>
              <a:rPr sz="1800" spc="-45" dirty="0">
                <a:latin typeface="Verdana"/>
                <a:cs typeface="Verdana"/>
              </a:rPr>
              <a:t>unknowingly</a:t>
            </a:r>
            <a:r>
              <a:rPr sz="1800" spc="-140" dirty="0">
                <a:latin typeface="Verdana"/>
                <a:cs typeface="Verdana"/>
              </a:rPr>
              <a:t> </a:t>
            </a:r>
            <a:r>
              <a:rPr sz="1800" spc="-70" dirty="0">
                <a:latin typeface="Verdana"/>
                <a:cs typeface="Verdana"/>
              </a:rPr>
              <a:t>put</a:t>
            </a:r>
            <a:r>
              <a:rPr sz="1800" spc="-110" dirty="0">
                <a:latin typeface="Verdana"/>
                <a:cs typeface="Verdana"/>
              </a:rPr>
              <a:t> </a:t>
            </a:r>
            <a:r>
              <a:rPr sz="1800" spc="-60" dirty="0">
                <a:latin typeface="Verdana"/>
                <a:cs typeface="Verdana"/>
              </a:rPr>
              <a:t>others</a:t>
            </a:r>
            <a:r>
              <a:rPr sz="1800" spc="-105" dirty="0">
                <a:latin typeface="Verdana"/>
                <a:cs typeface="Verdana"/>
              </a:rPr>
              <a:t> at </a:t>
            </a:r>
            <a:r>
              <a:rPr sz="1800" spc="-10" dirty="0">
                <a:latin typeface="Verdana"/>
                <a:cs typeface="Verdana"/>
              </a:rPr>
              <a:t>risk, </a:t>
            </a:r>
            <a:r>
              <a:rPr sz="1800" spc="-30" dirty="0">
                <a:latin typeface="Verdana"/>
                <a:cs typeface="Verdana"/>
              </a:rPr>
              <a:t>including</a:t>
            </a:r>
            <a:r>
              <a:rPr sz="1800" spc="-130" dirty="0">
                <a:latin typeface="Verdana"/>
                <a:cs typeface="Verdana"/>
              </a:rPr>
              <a:t> </a:t>
            </a:r>
            <a:r>
              <a:rPr sz="1800" spc="-70" dirty="0">
                <a:latin typeface="Verdana"/>
                <a:cs typeface="Verdana"/>
              </a:rPr>
              <a:t>passengers,</a:t>
            </a:r>
            <a:r>
              <a:rPr sz="1800" spc="-100" dirty="0">
                <a:latin typeface="Verdana"/>
                <a:cs typeface="Verdana"/>
              </a:rPr>
              <a:t> </a:t>
            </a:r>
            <a:r>
              <a:rPr sz="1800" spc="-70" dirty="0">
                <a:latin typeface="Verdana"/>
                <a:cs typeface="Verdana"/>
              </a:rPr>
              <a:t>pedestrians,</a:t>
            </a:r>
            <a:r>
              <a:rPr sz="1800" spc="-105" dirty="0">
                <a:latin typeface="Verdana"/>
                <a:cs typeface="Verdana"/>
              </a:rPr>
              <a:t> </a:t>
            </a:r>
            <a:r>
              <a:rPr sz="1800" spc="-65" dirty="0">
                <a:latin typeface="Verdana"/>
                <a:cs typeface="Verdana"/>
              </a:rPr>
              <a:t>and</a:t>
            </a:r>
            <a:r>
              <a:rPr sz="1800" spc="-100" dirty="0">
                <a:latin typeface="Verdana"/>
                <a:cs typeface="Verdana"/>
              </a:rPr>
              <a:t> </a:t>
            </a:r>
            <a:r>
              <a:rPr sz="1800" spc="-80" dirty="0">
                <a:latin typeface="Verdana"/>
                <a:cs typeface="Verdana"/>
              </a:rPr>
              <a:t>co-workers.</a:t>
            </a:r>
            <a:r>
              <a:rPr sz="1800" spc="-100" dirty="0">
                <a:latin typeface="Verdana"/>
                <a:cs typeface="Verdana"/>
              </a:rPr>
              <a:t> </a:t>
            </a:r>
            <a:r>
              <a:rPr sz="1800" spc="-65" dirty="0">
                <a:latin typeface="Verdana"/>
                <a:cs typeface="Verdana"/>
              </a:rPr>
              <a:t>Detection</a:t>
            </a:r>
            <a:r>
              <a:rPr sz="1800" spc="-90" dirty="0">
                <a:latin typeface="Verdana"/>
                <a:cs typeface="Verdana"/>
              </a:rPr>
              <a:t> </a:t>
            </a:r>
            <a:r>
              <a:rPr sz="1800" spc="-40" dirty="0">
                <a:latin typeface="Verdana"/>
                <a:cs typeface="Verdana"/>
              </a:rPr>
              <a:t>helps</a:t>
            </a:r>
            <a:r>
              <a:rPr sz="1800" spc="-105" dirty="0">
                <a:latin typeface="Verdana"/>
                <a:cs typeface="Verdana"/>
              </a:rPr>
              <a:t> </a:t>
            </a:r>
            <a:r>
              <a:rPr sz="1800" spc="-60" dirty="0">
                <a:latin typeface="Verdana"/>
                <a:cs typeface="Verdana"/>
              </a:rPr>
              <a:t>reduce</a:t>
            </a:r>
            <a:r>
              <a:rPr sz="1800" spc="-105" dirty="0">
                <a:latin typeface="Verdana"/>
                <a:cs typeface="Verdana"/>
              </a:rPr>
              <a:t> </a:t>
            </a:r>
            <a:r>
              <a:rPr sz="1800" spc="-75" dirty="0">
                <a:latin typeface="Verdana"/>
                <a:cs typeface="Verdana"/>
              </a:rPr>
              <a:t>these</a:t>
            </a:r>
            <a:r>
              <a:rPr sz="1800" spc="-105" dirty="0">
                <a:latin typeface="Verdana"/>
                <a:cs typeface="Verdana"/>
              </a:rPr>
              <a:t> </a:t>
            </a:r>
            <a:r>
              <a:rPr sz="1800" spc="-10" dirty="0">
                <a:latin typeface="Verdana"/>
                <a:cs typeface="Verdana"/>
              </a:rPr>
              <a:t>risks. </a:t>
            </a:r>
            <a:r>
              <a:rPr sz="2000" b="1" spc="-65" dirty="0">
                <a:latin typeface="Tahoma"/>
                <a:cs typeface="Tahoma"/>
              </a:rPr>
              <a:t>Detects</a:t>
            </a:r>
            <a:r>
              <a:rPr sz="2000" b="1" spc="-40" dirty="0">
                <a:latin typeface="Tahoma"/>
                <a:cs typeface="Tahoma"/>
              </a:rPr>
              <a:t> </a:t>
            </a:r>
            <a:r>
              <a:rPr sz="2000" b="1" spc="-25" dirty="0">
                <a:latin typeface="Tahoma"/>
                <a:cs typeface="Tahoma"/>
              </a:rPr>
              <a:t>Sleep</a:t>
            </a:r>
            <a:r>
              <a:rPr sz="2000" b="1" dirty="0">
                <a:latin typeface="Tahoma"/>
                <a:cs typeface="Tahoma"/>
              </a:rPr>
              <a:t> </a:t>
            </a:r>
            <a:r>
              <a:rPr sz="2000" b="1" spc="-80" dirty="0">
                <a:latin typeface="Tahoma"/>
                <a:cs typeface="Tahoma"/>
              </a:rPr>
              <a:t>Disorders:</a:t>
            </a:r>
            <a:r>
              <a:rPr sz="2000" b="1" spc="-40" dirty="0">
                <a:latin typeface="Tahoma"/>
                <a:cs typeface="Tahoma"/>
              </a:rPr>
              <a:t> </a:t>
            </a:r>
            <a:r>
              <a:rPr sz="2000" spc="-45" dirty="0">
                <a:latin typeface="Verdana"/>
                <a:cs typeface="Verdana"/>
              </a:rPr>
              <a:t>Continuous</a:t>
            </a:r>
            <a:r>
              <a:rPr sz="2000" spc="-130" dirty="0">
                <a:latin typeface="Verdana"/>
                <a:cs typeface="Verdana"/>
              </a:rPr>
              <a:t> </a:t>
            </a:r>
            <a:r>
              <a:rPr sz="2000" spc="-45" dirty="0">
                <a:latin typeface="Verdana"/>
                <a:cs typeface="Verdana"/>
              </a:rPr>
              <a:t>monitoring</a:t>
            </a:r>
            <a:r>
              <a:rPr sz="2000" spc="-150" dirty="0">
                <a:latin typeface="Verdana"/>
                <a:cs typeface="Verdana"/>
              </a:rPr>
              <a:t> </a:t>
            </a:r>
            <a:r>
              <a:rPr sz="2000" spc="-10" dirty="0">
                <a:latin typeface="Verdana"/>
                <a:cs typeface="Verdana"/>
              </a:rPr>
              <a:t>of</a:t>
            </a:r>
            <a:r>
              <a:rPr sz="2000" spc="-130" dirty="0">
                <a:latin typeface="Verdana"/>
                <a:cs typeface="Verdana"/>
              </a:rPr>
              <a:t> </a:t>
            </a:r>
            <a:r>
              <a:rPr sz="2000" spc="-40" dirty="0">
                <a:latin typeface="Verdana"/>
                <a:cs typeface="Verdana"/>
              </a:rPr>
              <a:t>drowsiness</a:t>
            </a:r>
            <a:r>
              <a:rPr sz="2000" spc="-150" dirty="0">
                <a:latin typeface="Verdana"/>
                <a:cs typeface="Verdana"/>
              </a:rPr>
              <a:t> </a:t>
            </a:r>
            <a:r>
              <a:rPr sz="2000" spc="-60" dirty="0">
                <a:latin typeface="Verdana"/>
                <a:cs typeface="Verdana"/>
              </a:rPr>
              <a:t>can</a:t>
            </a:r>
            <a:r>
              <a:rPr sz="2000" spc="-130" dirty="0">
                <a:latin typeface="Verdana"/>
                <a:cs typeface="Verdana"/>
              </a:rPr>
              <a:t> </a:t>
            </a:r>
            <a:r>
              <a:rPr sz="2000" spc="-75" dirty="0">
                <a:latin typeface="Verdana"/>
                <a:cs typeface="Verdana"/>
              </a:rPr>
              <a:t>serve</a:t>
            </a:r>
            <a:r>
              <a:rPr sz="2000" spc="-150" dirty="0">
                <a:latin typeface="Verdana"/>
                <a:cs typeface="Verdana"/>
              </a:rPr>
              <a:t> </a:t>
            </a:r>
            <a:r>
              <a:rPr sz="2000" spc="-75" dirty="0">
                <a:latin typeface="Verdana"/>
                <a:cs typeface="Verdana"/>
              </a:rPr>
              <a:t>as</a:t>
            </a:r>
            <a:r>
              <a:rPr sz="2000" spc="-130" dirty="0">
                <a:latin typeface="Verdana"/>
                <a:cs typeface="Verdana"/>
              </a:rPr>
              <a:t> </a:t>
            </a:r>
            <a:r>
              <a:rPr sz="2000" spc="-70" dirty="0">
                <a:latin typeface="Verdana"/>
                <a:cs typeface="Verdana"/>
              </a:rPr>
              <a:t>an</a:t>
            </a:r>
            <a:r>
              <a:rPr sz="2000" spc="-120" dirty="0">
                <a:latin typeface="Verdana"/>
                <a:cs typeface="Verdana"/>
              </a:rPr>
              <a:t> </a:t>
            </a:r>
            <a:r>
              <a:rPr sz="2000" spc="-10" dirty="0">
                <a:latin typeface="Verdana"/>
                <a:cs typeface="Verdana"/>
              </a:rPr>
              <a:t>early </a:t>
            </a:r>
            <a:r>
              <a:rPr sz="2000" spc="-40" dirty="0">
                <a:latin typeface="Verdana"/>
                <a:cs typeface="Verdana"/>
              </a:rPr>
              <a:t>warning</a:t>
            </a:r>
            <a:r>
              <a:rPr sz="2000" spc="-135" dirty="0">
                <a:latin typeface="Verdana"/>
                <a:cs typeface="Verdana"/>
              </a:rPr>
              <a:t> </a:t>
            </a:r>
            <a:r>
              <a:rPr sz="2000" spc="-35" dirty="0">
                <a:latin typeface="Verdana"/>
                <a:cs typeface="Verdana"/>
              </a:rPr>
              <a:t>sign</a:t>
            </a:r>
            <a:r>
              <a:rPr sz="2000" spc="-130" dirty="0">
                <a:latin typeface="Verdana"/>
                <a:cs typeface="Verdana"/>
              </a:rPr>
              <a:t> </a:t>
            </a:r>
            <a:r>
              <a:rPr sz="2000" spc="-20" dirty="0">
                <a:latin typeface="Verdana"/>
                <a:cs typeface="Verdana"/>
              </a:rPr>
              <a:t>of</a:t>
            </a:r>
            <a:r>
              <a:rPr sz="2000" spc="-120" dirty="0">
                <a:latin typeface="Verdana"/>
                <a:cs typeface="Verdana"/>
              </a:rPr>
              <a:t> </a:t>
            </a:r>
            <a:r>
              <a:rPr sz="2000" spc="-45" dirty="0">
                <a:latin typeface="Verdana"/>
                <a:cs typeface="Verdana"/>
              </a:rPr>
              <a:t>underlying</a:t>
            </a:r>
            <a:r>
              <a:rPr sz="2000" spc="-125" dirty="0">
                <a:latin typeface="Verdana"/>
                <a:cs typeface="Verdana"/>
              </a:rPr>
              <a:t> </a:t>
            </a:r>
            <a:r>
              <a:rPr sz="2000" spc="-50" dirty="0">
                <a:latin typeface="Verdana"/>
                <a:cs typeface="Verdana"/>
              </a:rPr>
              <a:t>sleep</a:t>
            </a:r>
            <a:r>
              <a:rPr sz="2000" spc="-140" dirty="0">
                <a:latin typeface="Verdana"/>
                <a:cs typeface="Verdana"/>
              </a:rPr>
              <a:t> </a:t>
            </a:r>
            <a:r>
              <a:rPr sz="2000" spc="-60" dirty="0">
                <a:latin typeface="Verdana"/>
                <a:cs typeface="Verdana"/>
              </a:rPr>
              <a:t>disorders,</a:t>
            </a:r>
            <a:r>
              <a:rPr sz="2000" spc="-145" dirty="0">
                <a:latin typeface="Verdana"/>
                <a:cs typeface="Verdana"/>
              </a:rPr>
              <a:t> </a:t>
            </a:r>
            <a:r>
              <a:rPr sz="2000" spc="-55" dirty="0">
                <a:latin typeface="Verdana"/>
                <a:cs typeface="Verdana"/>
              </a:rPr>
              <a:t>encouraging</a:t>
            </a:r>
            <a:r>
              <a:rPr sz="2000" spc="-140" dirty="0">
                <a:latin typeface="Verdana"/>
                <a:cs typeface="Verdana"/>
              </a:rPr>
              <a:t> </a:t>
            </a:r>
            <a:r>
              <a:rPr sz="2000" spc="-40" dirty="0">
                <a:latin typeface="Verdana"/>
                <a:cs typeface="Verdana"/>
              </a:rPr>
              <a:t>individuals</a:t>
            </a:r>
            <a:r>
              <a:rPr sz="2000" spc="-125" dirty="0">
                <a:latin typeface="Verdana"/>
                <a:cs typeface="Verdana"/>
              </a:rPr>
              <a:t> </a:t>
            </a:r>
            <a:r>
              <a:rPr sz="2000" spc="-60" dirty="0">
                <a:latin typeface="Verdana"/>
                <a:cs typeface="Verdana"/>
              </a:rPr>
              <a:t>to</a:t>
            </a:r>
            <a:r>
              <a:rPr sz="2000" spc="-120" dirty="0">
                <a:latin typeface="Verdana"/>
                <a:cs typeface="Verdana"/>
              </a:rPr>
              <a:t> </a:t>
            </a:r>
            <a:r>
              <a:rPr sz="2000" spc="-100" dirty="0">
                <a:latin typeface="Verdana"/>
                <a:cs typeface="Verdana"/>
              </a:rPr>
              <a:t>seek</a:t>
            </a:r>
            <a:r>
              <a:rPr sz="2000" spc="-140" dirty="0">
                <a:latin typeface="Verdana"/>
                <a:cs typeface="Verdana"/>
              </a:rPr>
              <a:t> </a:t>
            </a:r>
            <a:r>
              <a:rPr sz="2000" spc="-10" dirty="0">
                <a:latin typeface="Verdana"/>
                <a:cs typeface="Verdana"/>
              </a:rPr>
              <a:t>medical advice.</a:t>
            </a:r>
            <a:endParaRPr sz="20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3186" y="344170"/>
            <a:ext cx="25400" cy="6513830"/>
          </a:xfrm>
          <a:prstGeom prst="rect">
            <a:avLst/>
          </a:prstGeom>
        </p:spPr>
      </p:pic>
      <p:sp>
        <p:nvSpPr>
          <p:cNvPr id="3" name="object 3"/>
          <p:cNvSpPr txBox="1">
            <a:spLocks noGrp="1"/>
          </p:cNvSpPr>
          <p:nvPr>
            <p:ph type="title"/>
          </p:nvPr>
        </p:nvSpPr>
        <p:spPr>
          <a:xfrm>
            <a:off x="916939" y="575310"/>
            <a:ext cx="2571115" cy="452120"/>
          </a:xfrm>
          <a:prstGeom prst="rect">
            <a:avLst/>
          </a:prstGeom>
        </p:spPr>
        <p:txBody>
          <a:bodyPr vert="horz" wrap="square" lIns="0" tIns="12065" rIns="0" bIns="0" rtlCol="0">
            <a:spAutoFit/>
          </a:bodyPr>
          <a:lstStyle/>
          <a:p>
            <a:pPr marL="12700">
              <a:lnSpc>
                <a:spcPct val="100000"/>
              </a:lnSpc>
              <a:spcBef>
                <a:spcPts val="95"/>
              </a:spcBef>
            </a:pPr>
            <a:r>
              <a:rPr sz="2800" spc="-85" dirty="0">
                <a:solidFill>
                  <a:srgbClr val="000000"/>
                </a:solidFill>
                <a:latin typeface="Verdana"/>
                <a:cs typeface="Verdana"/>
              </a:rPr>
              <a:t>Block</a:t>
            </a:r>
            <a:r>
              <a:rPr sz="2800" spc="-204" dirty="0">
                <a:solidFill>
                  <a:srgbClr val="000000"/>
                </a:solidFill>
                <a:latin typeface="Verdana"/>
                <a:cs typeface="Verdana"/>
              </a:rPr>
              <a:t> </a:t>
            </a:r>
            <a:r>
              <a:rPr sz="2800" spc="-135" dirty="0">
                <a:solidFill>
                  <a:srgbClr val="000000"/>
                </a:solidFill>
                <a:latin typeface="Verdana"/>
                <a:cs typeface="Verdana"/>
              </a:rPr>
              <a:t>Diagram:</a:t>
            </a:r>
            <a:endParaRPr sz="2800">
              <a:latin typeface="Verdana"/>
              <a:cs typeface="Verdana"/>
            </a:endParaRPr>
          </a:p>
        </p:txBody>
      </p:sp>
      <p:pic>
        <p:nvPicPr>
          <p:cNvPr id="4" name="object 4"/>
          <p:cNvPicPr/>
          <p:nvPr/>
        </p:nvPicPr>
        <p:blipFill>
          <a:blip r:embed="rId3" cstate="print"/>
          <a:stretch>
            <a:fillRect/>
          </a:stretch>
        </p:blipFill>
        <p:spPr>
          <a:xfrm>
            <a:off x="5371613" y="1359527"/>
            <a:ext cx="1497195" cy="52106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9159-908E-071B-1E75-C6A8A7639A2D}"/>
              </a:ext>
            </a:extLst>
          </p:cNvPr>
          <p:cNvSpPr>
            <a:spLocks noGrp="1"/>
          </p:cNvSpPr>
          <p:nvPr>
            <p:ph type="title"/>
          </p:nvPr>
        </p:nvSpPr>
        <p:spPr>
          <a:xfrm>
            <a:off x="910844" y="457201"/>
            <a:ext cx="9933940" cy="369332"/>
          </a:xfrm>
        </p:spPr>
        <p:txBody>
          <a:bodyPr/>
          <a:lstStyle/>
          <a:p>
            <a:r>
              <a:rPr lang="en-US" b="1" dirty="0"/>
              <a:t>Output</a:t>
            </a:r>
            <a:endParaRPr lang="en-IN" b="1" dirty="0"/>
          </a:p>
        </p:txBody>
      </p:sp>
      <p:pic>
        <p:nvPicPr>
          <p:cNvPr id="8" name="Content Placeholder 7">
            <a:extLst>
              <a:ext uri="{FF2B5EF4-FFF2-40B4-BE49-F238E27FC236}">
                <a16:creationId xmlns:a16="http://schemas.microsoft.com/office/drawing/2014/main" id="{5D3105FE-45E2-9425-4240-C9ADC0F0B7AC}"/>
              </a:ext>
            </a:extLst>
          </p:cNvPr>
          <p:cNvPicPr>
            <a:picLocks noGrp="1" noChangeAspect="1"/>
          </p:cNvPicPr>
          <p:nvPr>
            <p:ph sz="half" idx="3"/>
          </p:nvPr>
        </p:nvPicPr>
        <p:blipFill>
          <a:blip r:embed="rId2"/>
          <a:stretch>
            <a:fillRect/>
          </a:stretch>
        </p:blipFill>
        <p:spPr>
          <a:xfrm>
            <a:off x="6781800" y="1577976"/>
            <a:ext cx="3810000" cy="3977878"/>
          </a:xfrm>
        </p:spPr>
      </p:pic>
      <p:pic>
        <p:nvPicPr>
          <p:cNvPr id="12" name="Content Placeholder 11">
            <a:extLst>
              <a:ext uri="{FF2B5EF4-FFF2-40B4-BE49-F238E27FC236}">
                <a16:creationId xmlns:a16="http://schemas.microsoft.com/office/drawing/2014/main" id="{425B462B-5475-0B96-63B9-4FE1669512AA}"/>
              </a:ext>
            </a:extLst>
          </p:cNvPr>
          <p:cNvPicPr>
            <a:picLocks noGrp="1" noChangeAspect="1"/>
          </p:cNvPicPr>
          <p:nvPr>
            <p:ph sz="half" idx="2"/>
          </p:nvPr>
        </p:nvPicPr>
        <p:blipFill>
          <a:blip r:embed="rId3"/>
          <a:stretch>
            <a:fillRect/>
          </a:stretch>
        </p:blipFill>
        <p:spPr>
          <a:xfrm>
            <a:off x="609600" y="1577976"/>
            <a:ext cx="5303838" cy="4251919"/>
          </a:xfrm>
        </p:spPr>
      </p:pic>
    </p:spTree>
    <p:extLst>
      <p:ext uri="{BB962C8B-B14F-4D97-AF65-F5344CB8AC3E}">
        <p14:creationId xmlns:p14="http://schemas.microsoft.com/office/powerpoint/2010/main" val="202222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ts val="3250"/>
              </a:lnSpc>
              <a:spcBef>
                <a:spcPts val="95"/>
              </a:spcBef>
            </a:pPr>
            <a:r>
              <a:rPr sz="2800" spc="-25" dirty="0">
                <a:solidFill>
                  <a:srgbClr val="000000"/>
                </a:solidFill>
                <a:latin typeface="Verdana"/>
                <a:cs typeface="Verdana"/>
              </a:rPr>
              <a:t>FEATURE</a:t>
            </a:r>
            <a:r>
              <a:rPr sz="2800" spc="-204" dirty="0">
                <a:solidFill>
                  <a:srgbClr val="000000"/>
                </a:solidFill>
                <a:latin typeface="Verdana"/>
                <a:cs typeface="Verdana"/>
              </a:rPr>
              <a:t> </a:t>
            </a:r>
            <a:r>
              <a:rPr sz="2800" spc="-10" dirty="0">
                <a:solidFill>
                  <a:srgbClr val="000000"/>
                </a:solidFill>
                <a:latin typeface="Verdana"/>
                <a:cs typeface="Verdana"/>
              </a:rPr>
              <a:t>EXTRACTION:</a:t>
            </a:r>
            <a:endParaRPr sz="2800">
              <a:latin typeface="Verdana"/>
              <a:cs typeface="Verdana"/>
            </a:endParaRPr>
          </a:p>
          <a:p>
            <a:pPr marL="12700" marR="5080">
              <a:lnSpc>
                <a:spcPct val="90000"/>
              </a:lnSpc>
              <a:spcBef>
                <a:spcPts val="105"/>
              </a:spcBef>
            </a:pPr>
            <a:r>
              <a:rPr sz="1800" dirty="0">
                <a:solidFill>
                  <a:srgbClr val="000000"/>
                </a:solidFill>
              </a:rPr>
              <a:t>THE</a:t>
            </a:r>
            <a:r>
              <a:rPr sz="1800" spc="-20" dirty="0">
                <a:solidFill>
                  <a:srgbClr val="000000"/>
                </a:solidFill>
              </a:rPr>
              <a:t> </a:t>
            </a:r>
            <a:r>
              <a:rPr sz="1800" dirty="0">
                <a:solidFill>
                  <a:srgbClr val="000000"/>
                </a:solidFill>
              </a:rPr>
              <a:t>TERM</a:t>
            </a:r>
            <a:r>
              <a:rPr sz="1800" spc="-15" dirty="0">
                <a:solidFill>
                  <a:srgbClr val="000000"/>
                </a:solidFill>
              </a:rPr>
              <a:t> </a:t>
            </a:r>
            <a:r>
              <a:rPr sz="1800" spc="-20" dirty="0">
                <a:solidFill>
                  <a:srgbClr val="000000"/>
                </a:solidFill>
              </a:rPr>
              <a:t>"FEATURE,"</a:t>
            </a:r>
            <a:r>
              <a:rPr sz="1800" spc="-15" dirty="0">
                <a:solidFill>
                  <a:srgbClr val="000000"/>
                </a:solidFill>
              </a:rPr>
              <a:t> </a:t>
            </a:r>
            <a:r>
              <a:rPr sz="1800" dirty="0">
                <a:solidFill>
                  <a:srgbClr val="000000"/>
                </a:solidFill>
              </a:rPr>
              <a:t>WHICH</a:t>
            </a:r>
            <a:r>
              <a:rPr sz="1800" spc="-5" dirty="0">
                <a:solidFill>
                  <a:srgbClr val="000000"/>
                </a:solidFill>
              </a:rPr>
              <a:t> </a:t>
            </a:r>
            <a:r>
              <a:rPr sz="1800" dirty="0">
                <a:solidFill>
                  <a:srgbClr val="000000"/>
                </a:solidFill>
              </a:rPr>
              <a:t>IS</a:t>
            </a:r>
            <a:r>
              <a:rPr sz="1800" spc="-25" dirty="0">
                <a:solidFill>
                  <a:srgbClr val="000000"/>
                </a:solidFill>
              </a:rPr>
              <a:t> </a:t>
            </a:r>
            <a:r>
              <a:rPr sz="1800" spc="-20" dirty="0">
                <a:solidFill>
                  <a:srgbClr val="000000"/>
                </a:solidFill>
              </a:rPr>
              <a:t>FREQUENTLY</a:t>
            </a:r>
            <a:r>
              <a:rPr sz="1800" spc="-35" dirty="0">
                <a:solidFill>
                  <a:srgbClr val="000000"/>
                </a:solidFill>
              </a:rPr>
              <a:t> </a:t>
            </a:r>
            <a:r>
              <a:rPr sz="1800" dirty="0">
                <a:solidFill>
                  <a:srgbClr val="000000"/>
                </a:solidFill>
              </a:rPr>
              <a:t>USED</a:t>
            </a:r>
            <a:r>
              <a:rPr sz="1800" spc="-20" dirty="0">
                <a:solidFill>
                  <a:srgbClr val="000000"/>
                </a:solidFill>
              </a:rPr>
              <a:t> </a:t>
            </a:r>
            <a:r>
              <a:rPr sz="1800" dirty="0">
                <a:solidFill>
                  <a:srgbClr val="000000"/>
                </a:solidFill>
              </a:rPr>
              <a:t>IN</a:t>
            </a:r>
            <a:r>
              <a:rPr sz="1800" spc="-20" dirty="0">
                <a:solidFill>
                  <a:srgbClr val="000000"/>
                </a:solidFill>
              </a:rPr>
              <a:t> </a:t>
            </a:r>
            <a:r>
              <a:rPr sz="1800" spc="-10" dirty="0">
                <a:solidFill>
                  <a:srgbClr val="000000"/>
                </a:solidFill>
              </a:rPr>
              <a:t>APPLICATIONS</a:t>
            </a:r>
            <a:r>
              <a:rPr sz="1800" spc="-30" dirty="0">
                <a:solidFill>
                  <a:srgbClr val="000000"/>
                </a:solidFill>
              </a:rPr>
              <a:t> </a:t>
            </a:r>
            <a:r>
              <a:rPr sz="1800" dirty="0">
                <a:solidFill>
                  <a:srgbClr val="000000"/>
                </a:solidFill>
              </a:rPr>
              <a:t>FOR</a:t>
            </a:r>
            <a:r>
              <a:rPr sz="1800" spc="-10" dirty="0">
                <a:solidFill>
                  <a:srgbClr val="000000"/>
                </a:solidFill>
              </a:rPr>
              <a:t> </a:t>
            </a:r>
            <a:r>
              <a:rPr sz="1800" dirty="0">
                <a:solidFill>
                  <a:srgbClr val="000000"/>
                </a:solidFill>
              </a:rPr>
              <a:t>IMAGE</a:t>
            </a:r>
            <a:r>
              <a:rPr sz="1800" spc="-30" dirty="0">
                <a:solidFill>
                  <a:srgbClr val="000000"/>
                </a:solidFill>
              </a:rPr>
              <a:t> </a:t>
            </a:r>
            <a:r>
              <a:rPr sz="1800" spc="-10" dirty="0">
                <a:solidFill>
                  <a:srgbClr val="000000"/>
                </a:solidFill>
              </a:rPr>
              <a:t>PROCESSING,</a:t>
            </a:r>
            <a:r>
              <a:rPr sz="1800" spc="-40" dirty="0">
                <a:solidFill>
                  <a:srgbClr val="000000"/>
                </a:solidFill>
              </a:rPr>
              <a:t> </a:t>
            </a:r>
            <a:r>
              <a:rPr sz="1800" spc="-10" dirty="0">
                <a:solidFill>
                  <a:srgbClr val="000000"/>
                </a:solidFill>
              </a:rPr>
              <a:t>MACHINE </a:t>
            </a:r>
            <a:r>
              <a:rPr sz="1800" dirty="0">
                <a:solidFill>
                  <a:srgbClr val="000000"/>
                </a:solidFill>
              </a:rPr>
              <a:t>LEARNING,</a:t>
            </a:r>
            <a:r>
              <a:rPr sz="1800" spc="-35" dirty="0">
                <a:solidFill>
                  <a:srgbClr val="000000"/>
                </a:solidFill>
              </a:rPr>
              <a:t> </a:t>
            </a:r>
            <a:r>
              <a:rPr sz="1800" dirty="0">
                <a:solidFill>
                  <a:srgbClr val="000000"/>
                </a:solidFill>
              </a:rPr>
              <a:t>DEEP</a:t>
            </a:r>
            <a:r>
              <a:rPr sz="1800" spc="-30" dirty="0">
                <a:solidFill>
                  <a:srgbClr val="000000"/>
                </a:solidFill>
              </a:rPr>
              <a:t> </a:t>
            </a:r>
            <a:r>
              <a:rPr sz="1800" dirty="0">
                <a:solidFill>
                  <a:srgbClr val="000000"/>
                </a:solidFill>
              </a:rPr>
              <a:t>LEARNING,</a:t>
            </a:r>
            <a:r>
              <a:rPr sz="1800" spc="-20" dirty="0">
                <a:solidFill>
                  <a:srgbClr val="000000"/>
                </a:solidFill>
              </a:rPr>
              <a:t> </a:t>
            </a:r>
            <a:r>
              <a:rPr sz="1800" spc="-80" dirty="0">
                <a:solidFill>
                  <a:srgbClr val="000000"/>
                </a:solidFill>
              </a:rPr>
              <a:t>DATA</a:t>
            </a:r>
            <a:r>
              <a:rPr sz="1800" spc="-20" dirty="0">
                <a:solidFill>
                  <a:srgbClr val="000000"/>
                </a:solidFill>
              </a:rPr>
              <a:t> </a:t>
            </a:r>
            <a:r>
              <a:rPr sz="1800" dirty="0">
                <a:solidFill>
                  <a:srgbClr val="000000"/>
                </a:solidFill>
              </a:rPr>
              <a:t>MINING,</a:t>
            </a:r>
            <a:r>
              <a:rPr sz="1800" spc="-35" dirty="0">
                <a:solidFill>
                  <a:srgbClr val="000000"/>
                </a:solidFill>
              </a:rPr>
              <a:t> </a:t>
            </a:r>
            <a:r>
              <a:rPr sz="1800" dirty="0">
                <a:solidFill>
                  <a:srgbClr val="000000"/>
                </a:solidFill>
              </a:rPr>
              <a:t>AND</a:t>
            </a:r>
            <a:r>
              <a:rPr sz="1800" spc="-30" dirty="0">
                <a:solidFill>
                  <a:srgbClr val="000000"/>
                </a:solidFill>
              </a:rPr>
              <a:t> </a:t>
            </a:r>
            <a:r>
              <a:rPr sz="1800" spc="-35" dirty="0">
                <a:solidFill>
                  <a:srgbClr val="000000"/>
                </a:solidFill>
              </a:rPr>
              <a:t>PATTERN</a:t>
            </a:r>
            <a:r>
              <a:rPr sz="1800" spc="-30" dirty="0">
                <a:solidFill>
                  <a:srgbClr val="000000"/>
                </a:solidFill>
              </a:rPr>
              <a:t> </a:t>
            </a:r>
            <a:r>
              <a:rPr sz="1800" dirty="0">
                <a:solidFill>
                  <a:srgbClr val="000000"/>
                </a:solidFill>
              </a:rPr>
              <a:t>RECOGNITION,</a:t>
            </a:r>
            <a:r>
              <a:rPr sz="1800" spc="-40" dirty="0">
                <a:solidFill>
                  <a:srgbClr val="000000"/>
                </a:solidFill>
              </a:rPr>
              <a:t> </a:t>
            </a:r>
            <a:r>
              <a:rPr sz="1800" dirty="0">
                <a:solidFill>
                  <a:srgbClr val="000000"/>
                </a:solidFill>
              </a:rPr>
              <a:t>IS</a:t>
            </a:r>
            <a:r>
              <a:rPr sz="1800" spc="-35" dirty="0">
                <a:solidFill>
                  <a:srgbClr val="000000"/>
                </a:solidFill>
              </a:rPr>
              <a:t> </a:t>
            </a:r>
            <a:r>
              <a:rPr sz="1800" dirty="0">
                <a:solidFill>
                  <a:srgbClr val="000000"/>
                </a:solidFill>
              </a:rPr>
              <a:t>BEST</a:t>
            </a:r>
            <a:r>
              <a:rPr sz="1800" spc="-40" dirty="0">
                <a:solidFill>
                  <a:srgbClr val="000000"/>
                </a:solidFill>
              </a:rPr>
              <a:t> </a:t>
            </a:r>
            <a:r>
              <a:rPr sz="1800" dirty="0">
                <a:solidFill>
                  <a:srgbClr val="000000"/>
                </a:solidFill>
              </a:rPr>
              <a:t>DEFINED</a:t>
            </a:r>
            <a:r>
              <a:rPr sz="1800" spc="-20" dirty="0">
                <a:solidFill>
                  <a:srgbClr val="000000"/>
                </a:solidFill>
              </a:rPr>
              <a:t> </a:t>
            </a:r>
            <a:r>
              <a:rPr sz="1800" dirty="0">
                <a:solidFill>
                  <a:srgbClr val="000000"/>
                </a:solidFill>
              </a:rPr>
              <a:t>AS</a:t>
            </a:r>
            <a:r>
              <a:rPr sz="1800" spc="-30" dirty="0">
                <a:solidFill>
                  <a:srgbClr val="000000"/>
                </a:solidFill>
              </a:rPr>
              <a:t> </a:t>
            </a:r>
            <a:r>
              <a:rPr sz="1800" dirty="0">
                <a:solidFill>
                  <a:srgbClr val="000000"/>
                </a:solidFill>
              </a:rPr>
              <a:t>THE</a:t>
            </a:r>
            <a:r>
              <a:rPr sz="1800" spc="-20" dirty="0">
                <a:solidFill>
                  <a:srgbClr val="000000"/>
                </a:solidFill>
              </a:rPr>
              <a:t> </a:t>
            </a:r>
            <a:r>
              <a:rPr sz="1800" spc="-10" dirty="0">
                <a:solidFill>
                  <a:srgbClr val="000000"/>
                </a:solidFill>
              </a:rPr>
              <a:t>QUALITATIVE </a:t>
            </a:r>
            <a:r>
              <a:rPr sz="1800" dirty="0">
                <a:solidFill>
                  <a:srgbClr val="000000"/>
                </a:solidFill>
              </a:rPr>
              <a:t>ASPECT</a:t>
            </a:r>
            <a:r>
              <a:rPr sz="1800" spc="-45" dirty="0">
                <a:solidFill>
                  <a:srgbClr val="000000"/>
                </a:solidFill>
              </a:rPr>
              <a:t> </a:t>
            </a:r>
            <a:r>
              <a:rPr sz="1800" dirty="0">
                <a:solidFill>
                  <a:srgbClr val="000000"/>
                </a:solidFill>
              </a:rPr>
              <a:t>OF</a:t>
            </a:r>
            <a:r>
              <a:rPr sz="1800" spc="-45" dirty="0">
                <a:solidFill>
                  <a:srgbClr val="000000"/>
                </a:solidFill>
              </a:rPr>
              <a:t> </a:t>
            </a:r>
            <a:r>
              <a:rPr sz="1800" dirty="0">
                <a:solidFill>
                  <a:srgbClr val="000000"/>
                </a:solidFill>
              </a:rPr>
              <a:t>AN</a:t>
            </a:r>
            <a:r>
              <a:rPr sz="1800" spc="-45" dirty="0">
                <a:solidFill>
                  <a:srgbClr val="000000"/>
                </a:solidFill>
              </a:rPr>
              <a:t> </a:t>
            </a:r>
            <a:r>
              <a:rPr sz="1800" spc="-25" dirty="0">
                <a:solidFill>
                  <a:srgbClr val="000000"/>
                </a:solidFill>
              </a:rPr>
              <a:t>OBJECT.</a:t>
            </a:r>
            <a:r>
              <a:rPr sz="1800" spc="-45" dirty="0">
                <a:solidFill>
                  <a:srgbClr val="000000"/>
                </a:solidFill>
              </a:rPr>
              <a:t> </a:t>
            </a:r>
            <a:r>
              <a:rPr sz="1800" dirty="0">
                <a:solidFill>
                  <a:srgbClr val="000000"/>
                </a:solidFill>
              </a:rPr>
              <a:t>DIMENSIONALITY</a:t>
            </a:r>
            <a:r>
              <a:rPr sz="1800" spc="-45" dirty="0">
                <a:solidFill>
                  <a:srgbClr val="000000"/>
                </a:solidFill>
              </a:rPr>
              <a:t> </a:t>
            </a:r>
            <a:r>
              <a:rPr sz="1800" dirty="0">
                <a:solidFill>
                  <a:srgbClr val="000000"/>
                </a:solidFill>
              </a:rPr>
              <a:t>REDUCTION</a:t>
            </a:r>
            <a:r>
              <a:rPr sz="1800" spc="-40" dirty="0">
                <a:solidFill>
                  <a:srgbClr val="000000"/>
                </a:solidFill>
              </a:rPr>
              <a:t> </a:t>
            </a:r>
            <a:r>
              <a:rPr sz="1800" dirty="0">
                <a:solidFill>
                  <a:srgbClr val="000000"/>
                </a:solidFill>
              </a:rPr>
              <a:t>CAN</a:t>
            </a:r>
            <a:r>
              <a:rPr sz="1800" spc="-40" dirty="0">
                <a:solidFill>
                  <a:srgbClr val="000000"/>
                </a:solidFill>
              </a:rPr>
              <a:t> </a:t>
            </a:r>
            <a:r>
              <a:rPr sz="1800" dirty="0">
                <a:solidFill>
                  <a:srgbClr val="000000"/>
                </a:solidFill>
              </a:rPr>
              <a:t>BE</a:t>
            </a:r>
            <a:r>
              <a:rPr sz="1800" spc="-50" dirty="0">
                <a:solidFill>
                  <a:srgbClr val="000000"/>
                </a:solidFill>
              </a:rPr>
              <a:t> </a:t>
            </a:r>
            <a:r>
              <a:rPr sz="1800" dirty="0">
                <a:solidFill>
                  <a:srgbClr val="000000"/>
                </a:solidFill>
              </a:rPr>
              <a:t>ACHIEVED</a:t>
            </a:r>
            <a:r>
              <a:rPr sz="1800" spc="-25" dirty="0">
                <a:solidFill>
                  <a:srgbClr val="000000"/>
                </a:solidFill>
              </a:rPr>
              <a:t> </a:t>
            </a:r>
            <a:r>
              <a:rPr sz="1800" dirty="0">
                <a:solidFill>
                  <a:srgbClr val="000000"/>
                </a:solidFill>
              </a:rPr>
              <a:t>THROUGH</a:t>
            </a:r>
            <a:r>
              <a:rPr sz="1800" spc="-30" dirty="0">
                <a:solidFill>
                  <a:srgbClr val="000000"/>
                </a:solidFill>
              </a:rPr>
              <a:t> </a:t>
            </a:r>
            <a:r>
              <a:rPr sz="1800" dirty="0">
                <a:solidFill>
                  <a:srgbClr val="000000"/>
                </a:solidFill>
              </a:rPr>
              <a:t>TWO</a:t>
            </a:r>
            <a:r>
              <a:rPr sz="1800" spc="-35" dirty="0">
                <a:solidFill>
                  <a:srgbClr val="000000"/>
                </a:solidFill>
              </a:rPr>
              <a:t> </a:t>
            </a:r>
            <a:r>
              <a:rPr sz="1800" spc="-10" dirty="0">
                <a:solidFill>
                  <a:srgbClr val="000000"/>
                </a:solidFill>
              </a:rPr>
              <a:t>APPROACHES: </a:t>
            </a:r>
            <a:r>
              <a:rPr sz="1800" spc="-20" dirty="0">
                <a:solidFill>
                  <a:srgbClr val="000000"/>
                </a:solidFill>
              </a:rPr>
              <a:t>FEATURE</a:t>
            </a:r>
            <a:r>
              <a:rPr sz="1800" spc="-50" dirty="0">
                <a:solidFill>
                  <a:srgbClr val="000000"/>
                </a:solidFill>
              </a:rPr>
              <a:t> </a:t>
            </a:r>
            <a:r>
              <a:rPr sz="1800" dirty="0">
                <a:solidFill>
                  <a:srgbClr val="000000"/>
                </a:solidFill>
              </a:rPr>
              <a:t>SELECTION</a:t>
            </a:r>
            <a:r>
              <a:rPr sz="1800" spc="-45" dirty="0">
                <a:solidFill>
                  <a:srgbClr val="000000"/>
                </a:solidFill>
              </a:rPr>
              <a:t> </a:t>
            </a:r>
            <a:r>
              <a:rPr sz="1800" dirty="0">
                <a:solidFill>
                  <a:srgbClr val="000000"/>
                </a:solidFill>
              </a:rPr>
              <a:t>AND</a:t>
            </a:r>
            <a:r>
              <a:rPr sz="1800" spc="-50" dirty="0">
                <a:solidFill>
                  <a:srgbClr val="000000"/>
                </a:solidFill>
              </a:rPr>
              <a:t> </a:t>
            </a:r>
            <a:r>
              <a:rPr sz="1800" spc="-20" dirty="0">
                <a:solidFill>
                  <a:srgbClr val="000000"/>
                </a:solidFill>
              </a:rPr>
              <a:t>FEATURE</a:t>
            </a:r>
            <a:r>
              <a:rPr sz="1800" spc="-40" dirty="0">
                <a:solidFill>
                  <a:srgbClr val="000000"/>
                </a:solidFill>
              </a:rPr>
              <a:t> </a:t>
            </a:r>
            <a:r>
              <a:rPr sz="1800" dirty="0">
                <a:solidFill>
                  <a:srgbClr val="000000"/>
                </a:solidFill>
              </a:rPr>
              <a:t>EXTRACTION.</a:t>
            </a:r>
            <a:r>
              <a:rPr sz="1800" spc="-65" dirty="0">
                <a:solidFill>
                  <a:srgbClr val="000000"/>
                </a:solidFill>
              </a:rPr>
              <a:t> </a:t>
            </a:r>
            <a:r>
              <a:rPr sz="1800" dirty="0">
                <a:solidFill>
                  <a:srgbClr val="000000"/>
                </a:solidFill>
              </a:rPr>
              <a:t>WHILE</a:t>
            </a:r>
            <a:r>
              <a:rPr sz="1800" spc="-25" dirty="0">
                <a:solidFill>
                  <a:srgbClr val="000000"/>
                </a:solidFill>
              </a:rPr>
              <a:t> </a:t>
            </a:r>
            <a:r>
              <a:rPr sz="1800" spc="-20" dirty="0">
                <a:solidFill>
                  <a:srgbClr val="000000"/>
                </a:solidFill>
              </a:rPr>
              <a:t>FEATURE</a:t>
            </a:r>
            <a:r>
              <a:rPr sz="1800" spc="-50" dirty="0">
                <a:solidFill>
                  <a:srgbClr val="000000"/>
                </a:solidFill>
              </a:rPr>
              <a:t> </a:t>
            </a:r>
            <a:r>
              <a:rPr sz="1800" dirty="0">
                <a:solidFill>
                  <a:srgbClr val="000000"/>
                </a:solidFill>
              </a:rPr>
              <a:t>SELECTION</a:t>
            </a:r>
            <a:r>
              <a:rPr sz="1800" spc="-45" dirty="0">
                <a:solidFill>
                  <a:srgbClr val="000000"/>
                </a:solidFill>
              </a:rPr>
              <a:t> </a:t>
            </a:r>
            <a:r>
              <a:rPr sz="1800" spc="-25" dirty="0">
                <a:solidFill>
                  <a:srgbClr val="000000"/>
                </a:solidFill>
              </a:rPr>
              <a:t>INVOLVES</a:t>
            </a:r>
            <a:r>
              <a:rPr sz="1800" spc="-50" dirty="0">
                <a:solidFill>
                  <a:srgbClr val="000000"/>
                </a:solidFill>
              </a:rPr>
              <a:t> </a:t>
            </a:r>
            <a:r>
              <a:rPr sz="1800" dirty="0">
                <a:solidFill>
                  <a:srgbClr val="000000"/>
                </a:solidFill>
              </a:rPr>
              <a:t>CHOOSING</a:t>
            </a:r>
            <a:r>
              <a:rPr sz="1800" spc="-45" dirty="0">
                <a:solidFill>
                  <a:srgbClr val="000000"/>
                </a:solidFill>
              </a:rPr>
              <a:t> </a:t>
            </a:r>
            <a:r>
              <a:rPr sz="1800" spc="-10" dirty="0">
                <a:solidFill>
                  <a:srgbClr val="000000"/>
                </a:solidFill>
              </a:rPr>
              <a:t>RELEVANT </a:t>
            </a:r>
            <a:r>
              <a:rPr sz="1800" spc="-20" dirty="0">
                <a:solidFill>
                  <a:srgbClr val="000000"/>
                </a:solidFill>
              </a:rPr>
              <a:t>FEATURES</a:t>
            </a:r>
            <a:r>
              <a:rPr sz="1800" spc="-35" dirty="0">
                <a:solidFill>
                  <a:srgbClr val="000000"/>
                </a:solidFill>
              </a:rPr>
              <a:t> </a:t>
            </a:r>
            <a:r>
              <a:rPr sz="1800" dirty="0">
                <a:solidFill>
                  <a:srgbClr val="000000"/>
                </a:solidFill>
              </a:rPr>
              <a:t>FROM</a:t>
            </a:r>
            <a:r>
              <a:rPr sz="1800" spc="-35" dirty="0">
                <a:solidFill>
                  <a:srgbClr val="000000"/>
                </a:solidFill>
              </a:rPr>
              <a:t> </a:t>
            </a:r>
            <a:r>
              <a:rPr sz="1800" dirty="0">
                <a:solidFill>
                  <a:srgbClr val="000000"/>
                </a:solidFill>
              </a:rPr>
              <a:t>THE</a:t>
            </a:r>
            <a:r>
              <a:rPr sz="1800" spc="-25" dirty="0">
                <a:solidFill>
                  <a:srgbClr val="000000"/>
                </a:solidFill>
              </a:rPr>
              <a:t> </a:t>
            </a:r>
            <a:r>
              <a:rPr sz="1800" dirty="0">
                <a:solidFill>
                  <a:srgbClr val="000000"/>
                </a:solidFill>
              </a:rPr>
              <a:t>ORIGINAL</a:t>
            </a:r>
            <a:r>
              <a:rPr sz="1800" spc="-30" dirty="0">
                <a:solidFill>
                  <a:srgbClr val="000000"/>
                </a:solidFill>
              </a:rPr>
              <a:t> </a:t>
            </a:r>
            <a:r>
              <a:rPr sz="1800" spc="-65" dirty="0">
                <a:solidFill>
                  <a:srgbClr val="000000"/>
                </a:solidFill>
              </a:rPr>
              <a:t>DATA,</a:t>
            </a:r>
            <a:r>
              <a:rPr sz="1800" spc="-30" dirty="0">
                <a:solidFill>
                  <a:srgbClr val="000000"/>
                </a:solidFill>
              </a:rPr>
              <a:t> </a:t>
            </a:r>
            <a:r>
              <a:rPr sz="1800" spc="-20" dirty="0">
                <a:solidFill>
                  <a:srgbClr val="000000"/>
                </a:solidFill>
              </a:rPr>
              <a:t>FEATURE</a:t>
            </a:r>
            <a:r>
              <a:rPr sz="1800" spc="-25" dirty="0">
                <a:solidFill>
                  <a:srgbClr val="000000"/>
                </a:solidFill>
              </a:rPr>
              <a:t> </a:t>
            </a:r>
            <a:r>
              <a:rPr sz="1800" dirty="0">
                <a:solidFill>
                  <a:srgbClr val="000000"/>
                </a:solidFill>
              </a:rPr>
              <a:t>EXTRACTION</a:t>
            </a:r>
            <a:r>
              <a:rPr sz="1800" spc="-30" dirty="0">
                <a:solidFill>
                  <a:srgbClr val="000000"/>
                </a:solidFill>
              </a:rPr>
              <a:t> </a:t>
            </a:r>
            <a:r>
              <a:rPr sz="1800" spc="-25" dirty="0">
                <a:solidFill>
                  <a:srgbClr val="000000"/>
                </a:solidFill>
              </a:rPr>
              <a:t>INVOLVES</a:t>
            </a:r>
            <a:r>
              <a:rPr sz="1800" spc="-30" dirty="0">
                <a:solidFill>
                  <a:srgbClr val="000000"/>
                </a:solidFill>
              </a:rPr>
              <a:t> </a:t>
            </a:r>
            <a:r>
              <a:rPr sz="1800" dirty="0">
                <a:solidFill>
                  <a:srgbClr val="000000"/>
                </a:solidFill>
              </a:rPr>
              <a:t>TRANSFORMING</a:t>
            </a:r>
            <a:r>
              <a:rPr sz="1800" spc="-35" dirty="0">
                <a:solidFill>
                  <a:srgbClr val="000000"/>
                </a:solidFill>
              </a:rPr>
              <a:t> </a:t>
            </a:r>
            <a:r>
              <a:rPr sz="1800" dirty="0">
                <a:solidFill>
                  <a:srgbClr val="000000"/>
                </a:solidFill>
              </a:rPr>
              <a:t>THE</a:t>
            </a:r>
            <a:r>
              <a:rPr sz="1800" spc="-25" dirty="0">
                <a:solidFill>
                  <a:srgbClr val="000000"/>
                </a:solidFill>
              </a:rPr>
              <a:t> </a:t>
            </a:r>
            <a:r>
              <a:rPr sz="1800" dirty="0">
                <a:solidFill>
                  <a:srgbClr val="000000"/>
                </a:solidFill>
              </a:rPr>
              <a:t>ORIGINAL</a:t>
            </a:r>
            <a:r>
              <a:rPr sz="1800" spc="-35" dirty="0">
                <a:solidFill>
                  <a:srgbClr val="000000"/>
                </a:solidFill>
              </a:rPr>
              <a:t> </a:t>
            </a:r>
            <a:r>
              <a:rPr sz="1800" spc="-20" dirty="0">
                <a:solidFill>
                  <a:srgbClr val="000000"/>
                </a:solidFill>
              </a:rPr>
              <a:t>DATA </a:t>
            </a:r>
            <a:r>
              <a:rPr sz="1800" dirty="0">
                <a:solidFill>
                  <a:srgbClr val="000000"/>
                </a:solidFill>
              </a:rPr>
              <a:t>INTO</a:t>
            </a:r>
            <a:r>
              <a:rPr sz="1800" spc="-65" dirty="0">
                <a:solidFill>
                  <a:srgbClr val="000000"/>
                </a:solidFill>
              </a:rPr>
              <a:t> </a:t>
            </a:r>
            <a:r>
              <a:rPr sz="1800" dirty="0">
                <a:solidFill>
                  <a:srgbClr val="000000"/>
                </a:solidFill>
              </a:rPr>
              <a:t>NEW</a:t>
            </a:r>
            <a:r>
              <a:rPr sz="1800" spc="-50" dirty="0">
                <a:solidFill>
                  <a:srgbClr val="000000"/>
                </a:solidFill>
              </a:rPr>
              <a:t> </a:t>
            </a:r>
            <a:r>
              <a:rPr sz="1800" spc="-20" dirty="0">
                <a:solidFill>
                  <a:srgbClr val="000000"/>
                </a:solidFill>
              </a:rPr>
              <a:t>FEATURES</a:t>
            </a:r>
            <a:r>
              <a:rPr sz="1800" spc="-55" dirty="0">
                <a:solidFill>
                  <a:srgbClr val="000000"/>
                </a:solidFill>
              </a:rPr>
              <a:t> </a:t>
            </a:r>
            <a:r>
              <a:rPr sz="1800" spc="-25" dirty="0">
                <a:solidFill>
                  <a:srgbClr val="000000"/>
                </a:solidFill>
              </a:rPr>
              <a:t>THAT</a:t>
            </a:r>
            <a:r>
              <a:rPr sz="1800" spc="-40" dirty="0">
                <a:solidFill>
                  <a:srgbClr val="000000"/>
                </a:solidFill>
              </a:rPr>
              <a:t> </a:t>
            </a:r>
            <a:r>
              <a:rPr sz="1800" dirty="0">
                <a:solidFill>
                  <a:srgbClr val="000000"/>
                </a:solidFill>
              </a:rPr>
              <a:t>POSSESS</a:t>
            </a:r>
            <a:r>
              <a:rPr sz="1800" spc="-55" dirty="0">
                <a:solidFill>
                  <a:srgbClr val="000000"/>
                </a:solidFill>
              </a:rPr>
              <a:t> </a:t>
            </a:r>
            <a:r>
              <a:rPr sz="1800" dirty="0">
                <a:solidFill>
                  <a:srgbClr val="000000"/>
                </a:solidFill>
              </a:rPr>
              <a:t>ROBUST</a:t>
            </a:r>
            <a:r>
              <a:rPr sz="1800" spc="-65" dirty="0">
                <a:solidFill>
                  <a:srgbClr val="000000"/>
                </a:solidFill>
              </a:rPr>
              <a:t> </a:t>
            </a:r>
            <a:r>
              <a:rPr sz="1800" spc="-35" dirty="0">
                <a:solidFill>
                  <a:srgbClr val="000000"/>
                </a:solidFill>
              </a:rPr>
              <a:t>PATTERN</a:t>
            </a:r>
            <a:r>
              <a:rPr sz="1800" spc="-45" dirty="0">
                <a:solidFill>
                  <a:srgbClr val="000000"/>
                </a:solidFill>
              </a:rPr>
              <a:t> </a:t>
            </a:r>
            <a:r>
              <a:rPr sz="1800" dirty="0">
                <a:solidFill>
                  <a:srgbClr val="000000"/>
                </a:solidFill>
              </a:rPr>
              <a:t>RECOGNITION</a:t>
            </a:r>
            <a:r>
              <a:rPr sz="1800" spc="-65" dirty="0">
                <a:solidFill>
                  <a:srgbClr val="000000"/>
                </a:solidFill>
              </a:rPr>
              <a:t> </a:t>
            </a:r>
            <a:r>
              <a:rPr sz="1800" spc="-10" dirty="0">
                <a:solidFill>
                  <a:srgbClr val="000000"/>
                </a:solidFill>
              </a:rPr>
              <a:t>CAPABILITIES.</a:t>
            </a:r>
            <a:endParaRPr sz="1800"/>
          </a:p>
        </p:txBody>
      </p:sp>
      <p:sp>
        <p:nvSpPr>
          <p:cNvPr id="3" name="object 3"/>
          <p:cNvSpPr txBox="1"/>
          <p:nvPr/>
        </p:nvSpPr>
        <p:spPr>
          <a:xfrm>
            <a:off x="910844" y="3011170"/>
            <a:ext cx="2615565" cy="391160"/>
          </a:xfrm>
          <a:prstGeom prst="rect">
            <a:avLst/>
          </a:prstGeom>
        </p:spPr>
        <p:txBody>
          <a:bodyPr vert="horz" wrap="square" lIns="0" tIns="12700" rIns="0" bIns="0" rtlCol="0">
            <a:spAutoFit/>
          </a:bodyPr>
          <a:lstStyle/>
          <a:p>
            <a:pPr marL="12700">
              <a:lnSpc>
                <a:spcPct val="100000"/>
              </a:lnSpc>
              <a:spcBef>
                <a:spcPts val="100"/>
              </a:spcBef>
            </a:pPr>
            <a:r>
              <a:rPr sz="2400" spc="-100" dirty="0">
                <a:latin typeface="Verdana"/>
                <a:cs typeface="Verdana"/>
              </a:rPr>
              <a:t>Eye</a:t>
            </a:r>
            <a:r>
              <a:rPr sz="2400" spc="-165" dirty="0">
                <a:latin typeface="Verdana"/>
                <a:cs typeface="Verdana"/>
              </a:rPr>
              <a:t> </a:t>
            </a:r>
            <a:r>
              <a:rPr sz="2400" spc="-55" dirty="0">
                <a:latin typeface="Verdana"/>
                <a:cs typeface="Verdana"/>
              </a:rPr>
              <a:t>Aspect</a:t>
            </a:r>
            <a:r>
              <a:rPr sz="2400" spc="-160" dirty="0">
                <a:latin typeface="Verdana"/>
                <a:cs typeface="Verdana"/>
              </a:rPr>
              <a:t> </a:t>
            </a:r>
            <a:r>
              <a:rPr sz="2400" spc="-70" dirty="0">
                <a:latin typeface="Verdana"/>
                <a:cs typeface="Verdana"/>
              </a:rPr>
              <a:t>Ratio</a:t>
            </a:r>
            <a:r>
              <a:rPr sz="2400" spc="-170" dirty="0">
                <a:latin typeface="Verdana"/>
                <a:cs typeface="Verdana"/>
              </a:rPr>
              <a:t> </a:t>
            </a:r>
            <a:r>
              <a:rPr sz="2400" spc="-475" dirty="0">
                <a:latin typeface="Verdana"/>
                <a:cs typeface="Verdana"/>
              </a:rPr>
              <a:t>:</a:t>
            </a:r>
            <a:endParaRPr sz="2400">
              <a:latin typeface="Verdana"/>
              <a:cs typeface="Verdana"/>
            </a:endParaRPr>
          </a:p>
        </p:txBody>
      </p:sp>
      <p:pic>
        <p:nvPicPr>
          <p:cNvPr id="6" name="Picture 5">
            <a:extLst>
              <a:ext uri="{FF2B5EF4-FFF2-40B4-BE49-F238E27FC236}">
                <a16:creationId xmlns:a16="http://schemas.microsoft.com/office/drawing/2014/main" id="{0293125A-FBF2-DEF1-3B9A-8610DB076200}"/>
              </a:ext>
            </a:extLst>
          </p:cNvPr>
          <p:cNvPicPr>
            <a:picLocks noChangeAspect="1"/>
          </p:cNvPicPr>
          <p:nvPr/>
        </p:nvPicPr>
        <p:blipFill>
          <a:blip r:embed="rId2"/>
          <a:stretch>
            <a:fillRect/>
          </a:stretch>
        </p:blipFill>
        <p:spPr>
          <a:xfrm>
            <a:off x="1828800" y="3402330"/>
            <a:ext cx="6019800" cy="32270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TotalTime>
  <Words>547</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Bahnschrift</vt:lpstr>
      <vt:lpstr>Calibri</vt:lpstr>
      <vt:lpstr>Tahoma</vt:lpstr>
      <vt:lpstr>Times New Roman</vt:lpstr>
      <vt:lpstr>Verdana</vt:lpstr>
      <vt:lpstr>Wingdings</vt:lpstr>
      <vt:lpstr>Office Theme</vt:lpstr>
      <vt:lpstr>REAL-TIME IMPLEMENTATION OF KNN-BASED DROWSINESS DETECTION USING JETSON NANO</vt:lpstr>
      <vt:lpstr>COMPONENTS REQUIRED:</vt:lpstr>
      <vt:lpstr>NVIDIA JETSON NANO : JETSON NANO IS A SMALL, POWERFUL COMPUTER FOR EMBEDDED APPLICATIONS AND AI IOT THAT DELIVERS THE POWER OF MODERN AI. GET STARTED FAST WITH THE COMPREHENSIVE JETPACK SDK WITH ACCELERATED LIBRARIES FOR DEEP LEARNING, COMPUTER VISION, GRAPHICS, MULTIMEDIA, AND MORE.</vt:lpstr>
      <vt:lpstr>Raspberry pi camera:The Raspberry Pi camera module is a small, add-on camera designed for Raspberry Pi boards, connecting via a CSI (Camera Serial Interface) port, allowing users to capture images and record videos, and can be programmed using Python.</vt:lpstr>
      <vt:lpstr>PowerPoint Presentation</vt:lpstr>
      <vt:lpstr>WHY IT'S NEEDED:</vt:lpstr>
      <vt:lpstr>Block Diagram:</vt:lpstr>
      <vt:lpstr>Output</vt:lpstr>
      <vt:lpstr>FEATURE EXTRACTION: THE TERM "FEATURE," WHICH IS FREQUENTLY USED IN APPLICATIONS FOR IMAGE PROCESSING, MACHINE LEARNING, DEEP LEARNING, DATA MINING, AND PATTERN RECOGNITION, IS BEST DEFINED AS THE QUALITATIVE ASPECT OF AN OBJECT. DIMENSIONALITY REDUCTION CAN BE ACHIEVED THROUGH TWO APPROACHES: FEATURE SELECTION AND FEATURE EXTRACTION. WHILE FEATURE SELECTION INVOLVES CHOOSING RELEVANT FEATURES FROM THE ORIGINAL DATA, FEATURE EXTRACTION INVOLVES TRANSFORMING THE ORIGINAL DATA INTO NEW FEATURES THAT POSSESS ROBUST PATTERN RECOGNITION CAPABILITIES.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musku gowthami</dc:creator>
  <cp:lastModifiedBy>musku gowthami</cp:lastModifiedBy>
  <cp:revision>2</cp:revision>
  <dcterms:created xsi:type="dcterms:W3CDTF">2025-04-30T03:20:35Z</dcterms:created>
  <dcterms:modified xsi:type="dcterms:W3CDTF">2025-04-30T07:41:48Z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2025-03-26T00:00:00Z</vt:filetime>
  </property>
  <property fmtid="{D5CDD505-2E9C-101B-9397-08002B2CF9AE}" pid="3" name="Creator">
    <vt:lpwstr>Microsoft® PowerPoint® 2021</vt:lpwstr>
  </property>
  <property fmtid="{D5CDD505-2E9C-101B-9397-08002B2CF9AE}" pid="4" name="LastSaved">
    <vt:filetime>2025-04-30T00:00:00Z</vt:filetime>
  </property>
  <property fmtid="{D5CDD505-2E9C-101B-9397-08002B2CF9AE}" pid="5" name="Producer">
    <vt:lpwstr>Microsoft® PowerPoint® 2021</vt:lpwstr>
  </property>
</Properties>
</file>