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175" indent="-384175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175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/>
              <a:t>Failed Banking Transaction Analysis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399" y="4296697"/>
            <a:ext cx="4994787" cy="1061883"/>
          </a:xfrm>
        </p:spPr>
        <p:txBody>
          <a:bodyPr/>
          <a:lstStyle/>
          <a:p>
            <a:r>
              <a:rPr lang="en-US" dirty="0"/>
              <a:t>Presented By</a:t>
            </a:r>
            <a:endParaRPr lang="en-US" dirty="0"/>
          </a:p>
          <a:p>
            <a:r>
              <a:rPr lang="en-US" dirty="0"/>
              <a:t>CH.GOWTHAMI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7529"/>
          </a:xfrm>
        </p:spPr>
        <p:txBody>
          <a:bodyPr>
            <a:normAutofit fontScale="90000"/>
          </a:bodyPr>
          <a:lstStyle/>
          <a:p>
            <a:r>
              <a:rPr lang="en-US" sz="2000" b="0" dirty="0">
                <a:solidFill>
                  <a:srgbClr val="1967D2"/>
                </a:solidFill>
                <a:effectLst/>
                <a:latin typeface="Roboto Mono" panose="020F0502020204030204" pitchFamily="49" charset="0"/>
              </a:rPr>
              <a:t>SELECT</a:t>
            </a:r>
            <a:r>
              <a:rPr lang="en-US" sz="2000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2000" b="0" dirty="0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*</a:t>
            </a:r>
            <a:r>
              <a:rPr lang="en-US" sz="2000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2000" b="0" dirty="0">
                <a:solidFill>
                  <a:srgbClr val="1967D2"/>
                </a:solidFill>
                <a:effectLst/>
                <a:latin typeface="Roboto Mono" panose="020F0502020204030204" pitchFamily="49" charset="0"/>
              </a:rPr>
              <a:t>FROM</a:t>
            </a:r>
            <a:r>
              <a:rPr lang="en-US" sz="2000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EXTERNAL_QUERY</a:t>
            </a:r>
            <a:r>
              <a:rPr lang="en-US" sz="2000" b="0" dirty="0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n-US" sz="2000" b="0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"datapro-457706.us.myconn"</a:t>
            </a:r>
            <a:r>
              <a:rPr lang="en-US" sz="2000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en-US" sz="2000" b="0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"SELECT * FROM </a:t>
            </a:r>
            <a:r>
              <a:rPr lang="en-US" sz="2000" b="0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failed_transactions</a:t>
            </a:r>
            <a:r>
              <a:rPr lang="en-US" sz="2000" b="0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 where amount&gt;=1000;"</a:t>
            </a:r>
            <a:r>
              <a:rPr lang="en-US" sz="2000" b="0" dirty="0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)</a:t>
            </a:r>
            <a:r>
              <a:rPr lang="en-US" sz="2000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;</a:t>
            </a:r>
            <a:br>
              <a:rPr lang="en-US" sz="2000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</a:b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8027" y="1474788"/>
            <a:ext cx="10097728" cy="4926012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197" y="648928"/>
            <a:ext cx="11032951" cy="58612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50925" y="789940"/>
            <a:ext cx="108610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 b="1"/>
              <a:t>Conclusion</a:t>
            </a:r>
            <a:endParaRPr lang="en-US" altLang="en-US" sz="4000" b="1"/>
          </a:p>
          <a:p>
            <a:endParaRPr lang="en-US" altLang="en-US" sz="4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/>
              <a:t>Successfully built a cloud-based data pipeline to handle real-world banking transaction data.</a:t>
            </a:r>
            <a:endParaRPr lang="en-US" altLang="en-US" sz="2000" b="1"/>
          </a:p>
          <a:p>
            <a:endParaRPr lang="en-US" alt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/>
              <a:t>Used Google Cloud tools (GCS, Dataproc, Cloud SQL, BigQuery) for data ingestion, cleaning, storage, and analysis.</a:t>
            </a:r>
            <a:endParaRPr lang="en-US" altLang="en-US" sz="2000" b="1"/>
          </a:p>
          <a:p>
            <a:endParaRPr lang="en-US" alt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/>
              <a:t>Identified failed transactions and analyzed patterns by city, branch, and amount.</a:t>
            </a:r>
            <a:endParaRPr lang="en-US" altLang="en-US" sz="2000" b="1"/>
          </a:p>
          <a:p>
            <a:endParaRPr lang="en-US" alt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/>
              <a:t>Enabled faster insights through automated processing and visual dashboards.</a:t>
            </a:r>
            <a:endParaRPr lang="en-US" altLang="en-US" sz="2000" b="1"/>
          </a:p>
          <a:p>
            <a:endParaRPr lang="en-US" altLang="en-US" sz="2000" b="1"/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/>
              <a:t>This solution helps banks improve reliability, detect failure trends, and enhance decision-making.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4181" y="2762866"/>
            <a:ext cx="4906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181099"/>
          </a:xfrm>
        </p:spPr>
        <p:txBody>
          <a:bodyPr>
            <a:normAutofit/>
          </a:bodyPr>
          <a:lstStyle/>
          <a:p>
            <a:r>
              <a:rPr lang="en-US" sz="5400" b="1" dirty="0"/>
              <a:t>Abstract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focuses on analyzing failed banking transactions from 15 branches across 3 cities. All files are uploaded to Google Cloud Storage.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Using </a:t>
            </a:r>
            <a:r>
              <a:rPr lang="en-US" dirty="0" err="1"/>
              <a:t>PySpark</a:t>
            </a:r>
            <a:r>
              <a:rPr lang="en-US" dirty="0"/>
              <a:t> on a </a:t>
            </a:r>
            <a:r>
              <a:rPr lang="en-US" dirty="0" err="1"/>
              <a:t>Dataproc</a:t>
            </a:r>
            <a:r>
              <a:rPr lang="en-US" dirty="0"/>
              <a:t> cluster, the data is cleaned by removing blank and null rows, then combined into a single file. Another </a:t>
            </a:r>
            <a:r>
              <a:rPr lang="en-US" dirty="0" err="1"/>
              <a:t>PySpark</a:t>
            </a:r>
            <a:r>
              <a:rPr lang="en-US" dirty="0"/>
              <a:t> job filters only the failed transactions, which are saved in Cloud SQL (MySQL). 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Finally, the data is analyzed and visualized using </a:t>
            </a:r>
            <a:r>
              <a:rPr lang="en-US" dirty="0" err="1"/>
              <a:t>BigQuery</a:t>
            </a:r>
            <a:r>
              <a:rPr lang="en-US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helps in understanding where and why transactions fail, using cloud tools for easy and fast processing.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Storage (GCS)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9200" y="1597731"/>
            <a:ext cx="9674942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Cloud Storage is a scalable, secure, and durable object storage service that allows you to store and access data from anywhere.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we used it in this project: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Uploaded CSV files from 15 bank branches using 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Stored raw data in 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gs://gowthami-bucket/raw_data/ 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Saved cleaned and filtered data in :-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gs://gowthami-bucket/cleaned_data/ 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and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  “ 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failed_transactions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 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90600"/>
            <a:ext cx="9601200" cy="1181100"/>
          </a:xfrm>
        </p:spPr>
        <p:txBody>
          <a:bodyPr/>
          <a:lstStyle/>
          <a:p>
            <a:r>
              <a:rPr lang="en-US" dirty="0"/>
              <a:t>Google Cloud </a:t>
            </a:r>
            <a:r>
              <a:rPr lang="en-US" dirty="0" err="1"/>
              <a:t>Dataproc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Google Cloud </a:t>
            </a:r>
            <a:r>
              <a:rPr lang="en-US" dirty="0" err="1"/>
              <a:t>Dataproc</a:t>
            </a:r>
            <a:r>
              <a:rPr lang="en-US" dirty="0"/>
              <a:t> is a fast, scalable service for running Apache Spark and Hadoop jobs in a managed cloud environment.</a:t>
            </a:r>
            <a:endParaRPr lang="en-US" dirty="0"/>
          </a:p>
          <a:p>
            <a:pPr>
              <a:buNone/>
            </a:pPr>
            <a:r>
              <a:rPr lang="en-US" b="1" dirty="0"/>
              <a:t>How we used it in this project: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PySpark</a:t>
            </a:r>
            <a:r>
              <a:rPr lang="en-US" dirty="0"/>
              <a:t> jobs on a single-node </a:t>
            </a:r>
            <a:r>
              <a:rPr lang="en-US" dirty="0" err="1"/>
              <a:t>Dataproc</a:t>
            </a:r>
            <a:r>
              <a:rPr lang="en-US" dirty="0"/>
              <a:t> cluster.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Cleaned the data by removing null/blank rows.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Collated data from multiple CSVs into one dataset.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Filtered failed transactions from cleaned data.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7187" y="806246"/>
            <a:ext cx="9635613" cy="1365454"/>
          </a:xfrm>
        </p:spPr>
        <p:txBody>
          <a:bodyPr/>
          <a:lstStyle/>
          <a:p>
            <a:r>
              <a:rPr lang="en-US" dirty="0"/>
              <a:t>Google Cloud SQL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19200" y="2025445"/>
            <a:ext cx="10215823" cy="4119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SQL is a fully-managed relational database service for MySQL, PostgreSQL, and SQL Server that handles backups, replication, and maintenance.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we used it in this project: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Connected to a MySQL instance.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Loaded the filtered failed transactions into a table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failed_transactions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Enabled structured storage of important transaction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b="1" dirty="0"/>
              <a:t>Run SQL queries to identify: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Frequent failure locations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Failure trends over time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High-value failed transactions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8368"/>
          </a:xfrm>
        </p:spPr>
        <p:txBody>
          <a:bodyPr/>
          <a:lstStyle/>
          <a:p>
            <a:r>
              <a:rPr lang="en-US" dirty="0"/>
              <a:t>Steps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24232" y="1411442"/>
            <a:ext cx="1088431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 – Data Ingestion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Files uploaded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GCS bucket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gs://gowthami-bucket/raw_data/*.csv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upload from local machine.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 – Data Cleaning &amp; Collation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clean_and_collate.py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Dropped rows with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blank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values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dropna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stored in GCS: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gs://gowthami-bucket/cleaned_data/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spark.read.option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("header", True).csv("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gowthami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-bucket/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raw_data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/*.csv")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clean_df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df.dropna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clean_df.write.mode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("overwrite").csv("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gowthami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-bucket/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cleaned_data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/")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9032" y="914400"/>
            <a:ext cx="10466439" cy="524551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327355" y="1090024"/>
            <a:ext cx="978309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 – Filter Failed Transactions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PySpark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filter_failed_transactions.py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 condition: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transaction_status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"FAILED"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 saved to: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gs://gowthami-bucket/output/failed_transactions/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failed_df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df.filter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transaction_status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"] == "FAILED") failed_df.write.csv("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://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gowthami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-bucket/output/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failed_transactions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/", header=True)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189702" y="3205925"/>
            <a:ext cx="94979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 – Load to Cloud SQL (Python + Pandas)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Script: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load_failed_transactions.py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 filtered CSV from GCS.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Connected to Cloud SQL (MySQL) and inserted into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failed_transactions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US" b="1" dirty="0"/>
              <a:t>Step 5 – Analysis in </a:t>
            </a:r>
            <a:r>
              <a:rPr lang="en-US" b="1" dirty="0" err="1"/>
              <a:t>BigQuery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Import Cloud SQL table into </a:t>
            </a:r>
            <a:r>
              <a:rPr lang="en-US" dirty="0" err="1"/>
              <a:t>BigQuery</a:t>
            </a:r>
            <a:r>
              <a:rPr lang="en-US" dirty="0"/>
              <a:t>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/>
              <a:t>Create dashboards using Looker Studio 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042219" y="5018610"/>
            <a:ext cx="522093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7194"/>
          </a:xfrm>
        </p:spPr>
        <p:txBody>
          <a:bodyPr/>
          <a:lstStyle/>
          <a:p>
            <a:r>
              <a:rPr lang="en-US" dirty="0"/>
              <a:t>Running Queries In Big 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74839"/>
            <a:ext cx="9753600" cy="4392561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1967D2"/>
                </a:solidFill>
                <a:effectLst/>
                <a:latin typeface="Roboto Mono" panose="020F0502020204030204" pitchFamily="49" charset="0"/>
              </a:rPr>
              <a:t>SELECT</a:t>
            </a:r>
            <a:r>
              <a:rPr lang="en-US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b="0" dirty="0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*</a:t>
            </a:r>
            <a:r>
              <a:rPr lang="en-US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b="0" dirty="0">
                <a:solidFill>
                  <a:srgbClr val="1967D2"/>
                </a:solidFill>
                <a:effectLst/>
                <a:latin typeface="Roboto Mono" panose="020F0502020204030204" pitchFamily="49" charset="0"/>
              </a:rPr>
              <a:t>FROM</a:t>
            </a:r>
            <a:r>
              <a:rPr lang="en-US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Roboto Mono" panose="020F0502020204030204" pitchFamily="49" charset="0"/>
              </a:rPr>
              <a:t>EXTERNAL_QUERY</a:t>
            </a:r>
            <a:r>
              <a:rPr lang="en-US" b="0" dirty="0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(</a:t>
            </a:r>
            <a:r>
              <a:rPr lang="en-US" b="0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"datapro-457706.us.myconn"</a:t>
            </a:r>
            <a:r>
              <a:rPr lang="en-US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en-US" b="0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"SELECT * FROM </a:t>
            </a:r>
            <a:r>
              <a:rPr lang="en-US" b="0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failed_transactions</a:t>
            </a:r>
            <a:r>
              <a:rPr lang="en-US" b="0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 where city='Chennai';"</a:t>
            </a:r>
            <a:r>
              <a:rPr lang="en-US" b="0" dirty="0">
                <a:solidFill>
                  <a:srgbClr val="3C4043"/>
                </a:solidFill>
                <a:effectLst/>
                <a:latin typeface="Roboto Mono" panose="020F0502020204030204" pitchFamily="49" charset="0"/>
              </a:rPr>
              <a:t>)</a:t>
            </a:r>
            <a:r>
              <a:rPr lang="en-US" b="0" dirty="0">
                <a:solidFill>
                  <a:srgbClr val="202124"/>
                </a:solidFill>
                <a:effectLst/>
                <a:latin typeface="Roboto Mono" panose="020F0502020204030204" pitchFamily="49" charset="0"/>
              </a:rPr>
              <a:t>;</a:t>
            </a:r>
            <a:endParaRPr lang="en-US" b="0" dirty="0">
              <a:solidFill>
                <a:srgbClr val="202124"/>
              </a:solidFill>
              <a:effectLst/>
              <a:latin typeface="Roboto Mono" panose="020F0502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2372032"/>
            <a:ext cx="10314039" cy="42954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356" y="471948"/>
            <a:ext cx="10994199" cy="6195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{4EC5BC5C-2204-4C2C-BB99-9E88AC7341A8}tf10001105</Template>
  <TotalTime>0</TotalTime>
  <Words>3763</Words>
  <Application>WPS Slides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Franklin Gothic Book</vt:lpstr>
      <vt:lpstr>Arial Unicode MS</vt:lpstr>
      <vt:lpstr>Roboto Mono</vt:lpstr>
      <vt:lpstr>Calibri</vt:lpstr>
      <vt:lpstr>Microsoft YaHei</vt:lpstr>
      <vt:lpstr>Arial Unicode MS</vt:lpstr>
      <vt:lpstr>Wingdings</vt:lpstr>
      <vt:lpstr>Crop</vt:lpstr>
      <vt:lpstr>Failed Banking Transaction Analysis</vt:lpstr>
      <vt:lpstr>Abstract</vt:lpstr>
      <vt:lpstr>Google Cloud Storage (GCS)</vt:lpstr>
      <vt:lpstr>Google Cloud Dataproc</vt:lpstr>
      <vt:lpstr>Google Cloud SQL</vt:lpstr>
      <vt:lpstr>Steps </vt:lpstr>
      <vt:lpstr>PowerPoint 演示文稿</vt:lpstr>
      <vt:lpstr>Running Queries In Big Query</vt:lpstr>
      <vt:lpstr>PowerPoint 演示文稿</vt:lpstr>
      <vt:lpstr>SELECT * FROM EXTERNAL_QUERY("datapro-457706.us.myconn", "SELECT * FROM failed_transactions where amount&gt;=1000;");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chillimunthagowthami@outlook.com</dc:creator>
  <cp:lastModifiedBy>WPS_1621248857</cp:lastModifiedBy>
  <cp:revision>2</cp:revision>
  <dcterms:created xsi:type="dcterms:W3CDTF">2025-05-08T15:13:00Z</dcterms:created>
  <dcterms:modified xsi:type="dcterms:W3CDTF">2025-05-09T04:29:36Z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4098DC880C5A46568D0F6CD3ADA8098B_13</vt:lpwstr>
  </property>
  <property fmtid="{D5CDD505-2E9C-101B-9397-08002B2CF9AE}" pid="3" name="KSOProductBuildVer">
    <vt:lpwstr>1033-12.2.0.20795</vt:lpwstr>
  </property>
</Properties>
</file>