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3"/>
    <p:sldId id="266" r:id="rId4"/>
    <p:sldId id="267" r:id="rId5"/>
    <p:sldId id="268" r:id="rId6"/>
    <p:sldId id="269" r:id="rId7"/>
    <p:sldId id="260" r:id="rId8"/>
    <p:sldId id="270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 showGuides="1">
      <p:cViewPr>
        <p:scale>
          <a:sx n="75" d="100"/>
          <a:sy n="75" d="100"/>
        </p:scale>
        <p:origin x="1020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</a:t>
            </a:r>
            <a:r>
              <a:rPr lang="en-US" sz="2400"/>
              <a:t>assumptions.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 err="1"/>
              <a:t>Cutlets.mtw</a:t>
            </a: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1800" b="1" dirty="0"/>
              <a:t>Null hypothesis(H0):</a:t>
            </a:r>
            <a:r>
              <a:rPr lang="en-IN" sz="1800" b="1" dirty="0"/>
              <a:t>Ho:µ1=µ2(There  is no difference in diameters of cutlets between two units).</a:t>
            </a:r>
            <a:endParaRPr lang="en-IN" sz="1800" b="1" dirty="0"/>
          </a:p>
          <a:p>
            <a:pPr>
              <a:buNone/>
            </a:pPr>
            <a:r>
              <a:rPr lang="en-IN" sz="1800" dirty="0"/>
              <a:t>Alternative Hypothesis:-H1:mue!=mue2(There is significant difference in  diameters of cutlets between two units) 2 sample 2 tail test applicable .</a:t>
            </a:r>
            <a:endParaRPr lang="en-IN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</p:txBody>
      </p:sp>
      <p:sp>
        <p:nvSpPr>
          <p:cNvPr id="4" name="Text Box 3"/>
          <p:cNvSpPr txBox="1"/>
          <p:nvPr/>
        </p:nvSpPr>
        <p:spPr>
          <a:xfrm>
            <a:off x="-1163955" y="35242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4410" y="1417955"/>
            <a:ext cx="6537325" cy="39909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7840" y="2141855"/>
            <a:ext cx="8147050" cy="3441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62940" y="1417955"/>
            <a:ext cx="3625850" cy="280035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60315" y="1554480"/>
            <a:ext cx="3213100" cy="279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85" y="4496435"/>
            <a:ext cx="2755900" cy="1943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410" y="4628515"/>
            <a:ext cx="3242310" cy="1968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57200" y="1673860"/>
            <a:ext cx="6829425" cy="41097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  <a:endParaRPr lang="en-US" sz="2800" dirty="0"/>
          </a:p>
          <a:p>
            <a:pPr algn="just">
              <a:buNone/>
            </a:pPr>
            <a:r>
              <a:rPr lang="en-US" sz="2800" dirty="0"/>
              <a:t>   </a:t>
            </a:r>
            <a:endParaRPr lang="en-US" sz="2800" dirty="0"/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  <a:endParaRPr lang="en-US" sz="2800" dirty="0"/>
          </a:p>
          <a:p>
            <a:pPr algn="just">
              <a:buNone/>
            </a:pPr>
            <a:r>
              <a:rPr lang="en-US" dirty="0"/>
              <a:t> 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  <a:endParaRPr lang="en-US" dirty="0"/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 sz="2400"/>
              <a:t>Null hypothesis:</a:t>
            </a:r>
            <a:r>
              <a:rPr lang="en-IN" sz="2400" dirty="0">
                <a:sym typeface="+mn-ea"/>
              </a:rPr>
              <a:t>µ1=µ2=µ3=µ4</a:t>
            </a:r>
            <a:endParaRPr lang="en-IN" sz="2400" dirty="0">
              <a:sym typeface="+mn-ea"/>
            </a:endParaRPr>
          </a:p>
          <a:p>
            <a:pPr marL="0" indent="0">
              <a:buNone/>
            </a:pPr>
            <a:r>
              <a:rPr lang="en-IN" altLang="en-US" sz="2400"/>
              <a:t>Alternative hypothesis:Atleast one of them is different</a:t>
            </a:r>
            <a:endParaRPr lang="en-IN" altLang="en-US" sz="2400"/>
          </a:p>
          <a:p>
            <a:pPr marL="0" indent="0">
              <a:buNone/>
            </a:pPr>
            <a:endParaRPr lang="en-IN" altLang="en-US" sz="2400"/>
          </a:p>
          <a:p>
            <a:pPr marL="0" indent="0">
              <a:buNone/>
            </a:pPr>
            <a:endParaRPr lang="en-I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dirty="0"/>
              <a:t> All proportions are equal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dirty="0"/>
              <a:t> Not all Proportions are equal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  <a:endParaRPr lang="en-US" sz="2000" dirty="0"/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  <a:endParaRPr lang="en-US" dirty="0"/>
          </a:p>
          <a:p>
            <a:pPr>
              <a:buNone/>
            </a:pPr>
            <a:r>
              <a:rPr lang="en-US" dirty="0"/>
              <a:t>    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2059</Words>
  <Application>WPS Presentation</Application>
  <PresentationFormat>On-screen Show (4:3)</PresentationFormat>
  <Paragraphs>79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Hypothesis Testing Exercise</vt:lpstr>
      <vt:lpstr>PowerPoint 演示文稿</vt:lpstr>
      <vt:lpstr>PowerPoint 演示文稿</vt:lpstr>
      <vt:lpstr>PowerPoint 演示文稿</vt:lpstr>
      <vt:lpstr>PowerPoint 演示文稿</vt:lpstr>
      <vt:lpstr>Hypothesis Testing Exercise</vt:lpstr>
      <vt:lpstr>PowerPoint 演示文稿</vt:lpstr>
      <vt:lpstr>Hypothesis Testing Exercise</vt:lpstr>
      <vt:lpstr>Hypothesis Testing 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POOJITHA REDDY</cp:lastModifiedBy>
  <cp:revision>3</cp:revision>
  <dcterms:created xsi:type="dcterms:W3CDTF">2015-11-14T12:07:00Z</dcterms:created>
  <dcterms:modified xsi:type="dcterms:W3CDTF">2023-12-22T12:09:01Z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9EF12B10A36044E782E14B35BC8C57EA_12</vt:lpwstr>
  </property>
  <property fmtid="{D5CDD505-2E9C-101B-9397-08002B2CF9AE}" pid="3" name="KSOProductBuildVer">
    <vt:lpwstr>1033-12.2.0.13359</vt:lpwstr>
  </property>
</Properties>
</file>