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1225"/>
            <a:ext cx="9144000" cy="1209040"/>
          </a:xfrm>
        </p:spPr>
        <p:txBody>
          <a:bodyPr>
            <a:normAutofit/>
          </a:bodyPr>
          <a:lstStyle/>
          <a:p>
            <a:r>
              <a:rPr lang="en-US" sz="6600" b="1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Breast Cancer Detection</a:t>
            </a:r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280" y="5020235"/>
            <a:ext cx="5988685" cy="770965"/>
          </a:xfrm>
        </p:spPr>
        <p:txBody>
          <a:bodyPr>
            <a:normAutofit fontScale="57500" lnSpcReduction="20000"/>
          </a:bodyPr>
          <a:lstStyle/>
          <a:p>
            <a:r>
              <a:rPr lang="en-US" sz="8800" dirty="0"/>
              <a:t>Gowthami Polumuri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8845"/>
            <a:ext cx="3642995" cy="499110"/>
          </a:xfrm>
        </p:spPr>
        <p:txBody>
          <a:bodyPr/>
          <a:lstStyle/>
          <a:p>
            <a:r>
              <a:rPr lang="en-US" b="1">
                <a:sym typeface="+mn-ea"/>
              </a:rPr>
              <a:t> </a:t>
            </a:r>
            <a:r>
              <a:rPr lang="en-US" b="1" u="sng">
                <a:sym typeface="+mn-ea"/>
              </a:rPr>
              <a:t>Contents: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lnSpc>
                <a:spcPct val="120000"/>
              </a:lnSpc>
              <a:buNone/>
            </a:pPr>
            <a:endParaRPr lang="en-US">
              <a:sym typeface="+mn-ea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>
                <a:sym typeface="+mn-ea"/>
              </a:rPr>
              <a:t>1. Introduction</a:t>
            </a:r>
            <a:endParaRPr lang="en-US"/>
          </a:p>
          <a:p>
            <a:pPr marL="0" indent="0" algn="l">
              <a:lnSpc>
                <a:spcPct val="120000"/>
              </a:lnSpc>
              <a:buNone/>
            </a:pPr>
            <a:r>
              <a:rPr lang="en-US">
                <a:sym typeface="+mn-ea"/>
              </a:rPr>
              <a:t> 2. Abstract</a:t>
            </a:r>
            <a:endParaRPr lang="en-US"/>
          </a:p>
          <a:p>
            <a:pPr marL="0" indent="0" algn="l">
              <a:lnSpc>
                <a:spcPct val="120000"/>
              </a:lnSpc>
              <a:buNone/>
            </a:pPr>
            <a:r>
              <a:rPr lang="en-US">
                <a:sym typeface="+mn-ea"/>
              </a:rPr>
              <a:t> 3. Modules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/>
              <a:t>4.Data preprocessing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8975"/>
            <a:ext cx="4700905" cy="728980"/>
          </a:xfrm>
        </p:spPr>
        <p:txBody>
          <a:bodyPr/>
          <a:lstStyle/>
          <a:p>
            <a:r>
              <a:rPr lang="en-US" b="1" u="sng">
                <a:sym typeface="+mn-ea"/>
              </a:rPr>
              <a:t>INTRODUCTION</a:t>
            </a:r>
            <a:br>
              <a:rPr lang="en-US" b="1" u="sng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122545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>
                <a:sym typeface="+mn-ea"/>
              </a:rPr>
              <a:t>Breast cancer is the second leading cause of cancer death in women.</a:t>
            </a:r>
            <a:endParaRPr lang="en-US"/>
          </a:p>
          <a:p>
            <a:pPr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>
                <a:sym typeface="+mn-ea"/>
              </a:rPr>
              <a:t>Worldwide nearly 12% of women affected by breast cancer and the number is still increasing.</a:t>
            </a:r>
          </a:p>
          <a:p>
            <a:pPr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>
                <a:sym typeface="+mn-ea"/>
              </a:rPr>
              <a:t>Even the  doctors are not able to  identify each and every breast cancer patient. 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05680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US" dirty="0">
                <a:sym typeface="+mn-ea"/>
              </a:rPr>
              <a:t>In this Scenario, our project plays a major role with cost effective procedure.</a:t>
            </a:r>
          </a:p>
          <a:p>
            <a:pPr marL="0" indent="0">
              <a:buFont typeface="Wingdings" panose="05000000000000000000" charset="0"/>
              <a:buNone/>
            </a:pPr>
            <a:endParaRPr lang="en-US" dirty="0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dirty="0">
                <a:sym typeface="+mn-ea"/>
              </a:rPr>
              <a:t>In this project, we classify the breast cancer into </a:t>
            </a:r>
            <a:r>
              <a:rPr lang="en-US" dirty="0" err="1">
                <a:sym typeface="+mn-ea"/>
              </a:rPr>
              <a:t>bening</a:t>
            </a:r>
            <a:r>
              <a:rPr lang="en-US" dirty="0">
                <a:sym typeface="+mn-ea"/>
              </a:rPr>
              <a:t> and malignant by taking the cell test values as inputs.</a:t>
            </a:r>
          </a:p>
          <a:p>
            <a:pPr marL="0" indent="0">
              <a:buFont typeface="Wingdings" panose="05000000000000000000" charset="0"/>
              <a:buNone/>
            </a:pPr>
            <a:endParaRPr lang="en-US" dirty="0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dirty="0">
                <a:sym typeface="+mn-ea"/>
              </a:rPr>
              <a:t>Those who want to check whether they have the breast cancer or not, then they can simply check using cell test values.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72160"/>
            <a:ext cx="3611245" cy="645795"/>
          </a:xfrm>
        </p:spPr>
        <p:txBody>
          <a:bodyPr/>
          <a:lstStyle/>
          <a:p>
            <a:r>
              <a:rPr lang="en-US" b="1" u="sng">
                <a:sym typeface="+mn-ea"/>
              </a:rPr>
              <a:t>ABSTRACT</a:t>
            </a:r>
            <a:br>
              <a:rPr lang="en-US" b="1" u="sng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>
                <a:sym typeface="+mn-ea"/>
              </a:rPr>
              <a:t>Problem Statement:</a:t>
            </a:r>
            <a:r>
              <a:rPr lang="en-US">
                <a:sym typeface="+mn-ea"/>
              </a:rPr>
              <a:t> 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 sz="2800">
                <a:sym typeface="+mn-ea"/>
              </a:rPr>
              <a:t>Breast cancer is very popular between females all over the world. </a:t>
            </a:r>
            <a:endParaRPr lang="en-US" sz="2800"/>
          </a:p>
          <a:p>
            <a:pPr>
              <a:buFont typeface="Wingdings" panose="05000000000000000000" charset="0"/>
              <a:buChar char="Ø"/>
            </a:pPr>
            <a:r>
              <a:rPr lang="en-US" sz="2800">
                <a:sym typeface="+mn-ea"/>
              </a:rPr>
              <a:t>However, detecting this cancer in its first stage helps in saving lives.</a:t>
            </a:r>
            <a:endParaRPr lang="en-US" sz="2800"/>
          </a:p>
          <a:p>
            <a:pPr>
              <a:buFont typeface="Wingdings" panose="05000000000000000000" charset="0"/>
              <a:buChar char="Ø"/>
            </a:pPr>
            <a:r>
              <a:rPr lang="en-US" sz="2800">
                <a:sym typeface="+mn-ea"/>
              </a:rPr>
              <a:t>In this project, we propose a new method to detect the breast cancer with high accuracy.  </a:t>
            </a:r>
            <a:endParaRPr lang="en-US" sz="2800"/>
          </a:p>
          <a:p>
            <a:pPr>
              <a:buFont typeface="Wingdings" panose="05000000000000000000" charset="0"/>
              <a:buChar char="Ø"/>
            </a:pPr>
            <a:r>
              <a:rPr lang="en-US" sz="2800">
                <a:sym typeface="+mn-ea"/>
              </a:rPr>
              <a:t>In this method we utilized the cell parameters like radius, perimeter etc., as an input for two types of supervised learning models which are Naive Bayes model and the K-NN model.</a:t>
            </a:r>
            <a:endParaRPr lang="en-US" sz="28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u="sng">
                <a:sym typeface="+mn-ea"/>
              </a:rPr>
              <a:t>Existing System</a:t>
            </a:r>
            <a:r>
              <a:rPr lang="en-US" sz="2800" u="sng">
                <a:sym typeface="+mn-ea"/>
              </a:rPr>
              <a:t>: </a:t>
            </a:r>
          </a:p>
          <a:p>
            <a:pPr marL="0" indent="0">
              <a:buNone/>
            </a:pPr>
            <a:r>
              <a:rPr lang="en-US" sz="2800">
                <a:sym typeface="+mn-ea"/>
              </a:rPr>
              <a:t>                Breast self-examination (BSE) and clinical breast examination (Mammography) are used to screen for breast cancer.  Although it does not permit one to determine maligna</a:t>
            </a:r>
            <a:r>
              <a:rPr lang="en-IN" altLang="en-US" sz="2800">
                <a:sym typeface="+mn-ea"/>
              </a:rPr>
              <a:t>n</a:t>
            </a:r>
            <a:r>
              <a:rPr lang="en-US" sz="2800">
                <a:sym typeface="+mn-ea"/>
              </a:rPr>
              <a:t>cy with assurance.But it was cost of money.</a:t>
            </a:r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2800" b="1" u="sng">
                <a:sym typeface="+mn-ea"/>
              </a:rPr>
              <a:t>Proposed System: </a:t>
            </a:r>
          </a:p>
          <a:p>
            <a:pPr marL="0" indent="0">
              <a:buNone/>
            </a:pPr>
            <a:r>
              <a:rPr lang="en-US" sz="2800">
                <a:sym typeface="+mn-ea"/>
              </a:rPr>
              <a:t>             In our project it will give results by only cell details and it is cost effective and less time consuming.</a:t>
            </a:r>
            <a:endParaRPr lang="en-US" sz="2800"/>
          </a:p>
          <a:p>
            <a:endParaRPr 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5101590" cy="1143000"/>
          </a:xfrm>
        </p:spPr>
        <p:txBody>
          <a:bodyPr/>
          <a:lstStyle/>
          <a:p>
            <a:r>
              <a:rPr lang="en-US" b="1" u="sng"/>
              <a:t>Modules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>
                <a:sym typeface="+mn-ea"/>
              </a:rPr>
              <a:t>pandas -&gt; Used for data manipulation or analysis.</a:t>
            </a:r>
            <a:endParaRPr lang="en-US"/>
          </a:p>
          <a:p>
            <a:pPr>
              <a:lnSpc>
                <a:spcPct val="140000"/>
              </a:lnSpc>
            </a:pPr>
            <a:r>
              <a:rPr lang="en-US">
                <a:sym typeface="+mn-ea"/>
              </a:rPr>
              <a:t>numpy -&gt; Used for numeric calculation.</a:t>
            </a:r>
            <a:endParaRPr lang="en-US"/>
          </a:p>
          <a:p>
            <a:pPr>
              <a:lnSpc>
                <a:spcPct val="140000"/>
              </a:lnSpc>
            </a:pPr>
            <a:r>
              <a:rPr lang="en-US">
                <a:sym typeface="+mn-ea"/>
              </a:rPr>
              <a:t>Matplotlib -&gt; Used for data visualization.</a:t>
            </a:r>
            <a:endParaRPr lang="en-US"/>
          </a:p>
          <a:p>
            <a:pPr>
              <a:lnSpc>
                <a:spcPct val="140000"/>
              </a:lnSpc>
            </a:pPr>
            <a:r>
              <a:rPr lang="en-US">
                <a:sym typeface="+mn-ea"/>
              </a:rPr>
              <a:t>pickle -&gt; to serialize machine learning algorithms and save the serialized format to a file. </a:t>
            </a:r>
            <a:endParaRPr lang="en-US"/>
          </a:p>
          <a:p>
            <a:pPr>
              <a:lnSpc>
                <a:spcPct val="140000"/>
              </a:lnSpc>
            </a:pPr>
            <a:r>
              <a:rPr lang="en-US">
                <a:sym typeface="+mn-ea"/>
              </a:rPr>
              <a:t>flask -&gt;is a micro web framework written in Python.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	</a:t>
            </a:r>
          </a:p>
          <a:p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	 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346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SimSun</vt:lpstr>
      <vt:lpstr>Arial</vt:lpstr>
      <vt:lpstr>Wingdings</vt:lpstr>
      <vt:lpstr>Business Cooperate</vt:lpstr>
      <vt:lpstr>Breast Cancer Detection </vt:lpstr>
      <vt:lpstr> Contents: </vt:lpstr>
      <vt:lpstr>INTRODUCTION </vt:lpstr>
      <vt:lpstr> </vt:lpstr>
      <vt:lpstr>ABSTRACT </vt:lpstr>
      <vt:lpstr> </vt:lpstr>
      <vt:lpstr>Modules used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Detection</dc:title>
  <dc:creator>RGUKT</dc:creator>
  <cp:lastModifiedBy>Polumuri Gowthami</cp:lastModifiedBy>
  <cp:revision>4</cp:revision>
  <dcterms:created xsi:type="dcterms:W3CDTF">2021-05-15T08:46:46Z</dcterms:created>
  <dcterms:modified xsi:type="dcterms:W3CDTF">2024-01-23T23:29:11Z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